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Default Extension="wmf" ContentType="image/x-wmf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df" ContentType="application/pdf"/>
  <Default Extension="gif" ContentType="image/gif"/>
  <Default Extension="wdp" ContentType="image/vnd.ms-photo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80DC-3170-EC44-BA4A-06C7CCD17177}" type="datetimeFigureOut">
              <a:rPr lang="en-US" smtClean="0"/>
              <a:t>12/8/12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0E5E3-9EDF-A741-9BA9-DF56ADE76B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F8E10-3BB1-A447-A94E-C0D95B106C3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DCC-9212-2046-8E61-2864BA34FD65}" type="datetimeFigureOut">
              <a:rPr lang="en-US" smtClean="0"/>
              <a:t>12/8/12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E19B-A0C5-DF4D-AE7D-F3020226E3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DCC-9212-2046-8E61-2864BA34FD65}" type="datetimeFigureOut">
              <a:rPr lang="en-US" smtClean="0"/>
              <a:t>12/8/12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E19B-A0C5-DF4D-AE7D-F3020226E3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DCC-9212-2046-8E61-2864BA34FD65}" type="datetimeFigureOut">
              <a:rPr lang="en-US" smtClean="0"/>
              <a:t>12/8/12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E19B-A0C5-DF4D-AE7D-F3020226E3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DCC-9212-2046-8E61-2864BA34FD65}" type="datetimeFigureOut">
              <a:rPr lang="en-US" smtClean="0"/>
              <a:t>12/8/12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E19B-A0C5-DF4D-AE7D-F3020226E3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DCC-9212-2046-8E61-2864BA34FD65}" type="datetimeFigureOut">
              <a:rPr lang="en-US" smtClean="0"/>
              <a:t>12/8/12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E19B-A0C5-DF4D-AE7D-F3020226E3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DCC-9212-2046-8E61-2864BA34FD65}" type="datetimeFigureOut">
              <a:rPr lang="en-US" smtClean="0"/>
              <a:t>12/8/12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E19B-A0C5-DF4D-AE7D-F3020226E3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DCC-9212-2046-8E61-2864BA34FD65}" type="datetimeFigureOut">
              <a:rPr lang="en-US" smtClean="0"/>
              <a:t>12/8/12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E19B-A0C5-DF4D-AE7D-F3020226E3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DCC-9212-2046-8E61-2864BA34FD65}" type="datetimeFigureOut">
              <a:rPr lang="en-US" smtClean="0"/>
              <a:t>12/8/12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E19B-A0C5-DF4D-AE7D-F3020226E3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DCC-9212-2046-8E61-2864BA34FD65}" type="datetimeFigureOut">
              <a:rPr lang="en-US" smtClean="0"/>
              <a:t>12/8/12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E19B-A0C5-DF4D-AE7D-F3020226E3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DCC-9212-2046-8E61-2864BA34FD65}" type="datetimeFigureOut">
              <a:rPr lang="en-US" smtClean="0"/>
              <a:t>12/8/12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E19B-A0C5-DF4D-AE7D-F3020226E3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3DCC-9212-2046-8E61-2864BA34FD65}" type="datetimeFigureOut">
              <a:rPr lang="en-US" smtClean="0"/>
              <a:t>12/8/12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E19B-A0C5-DF4D-AE7D-F3020226E3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63DCC-9212-2046-8E61-2864BA34FD65}" type="datetimeFigureOut">
              <a:rPr lang="en-US" smtClean="0"/>
              <a:t>12/8/12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1E19B-A0C5-DF4D-AE7D-F3020226E3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slide" Target="slide1.xml"/><Relationship Id="rId12" Type="http://schemas.openxmlformats.org/officeDocument/2006/relationships/image" Target="../media/image9.pdf"/><Relationship Id="rId13" Type="http://schemas.openxmlformats.org/officeDocument/2006/relationships/image" Target="../media/image10.png"/><Relationship Id="rId14" Type="http://schemas.openxmlformats.org/officeDocument/2006/relationships/image" Target="../media/image11.png"/><Relationship Id="rId15" Type="http://schemas.openxmlformats.org/officeDocument/2006/relationships/image" Target="../media/image12.gif"/><Relationship Id="rId16" Type="http://schemas.openxmlformats.org/officeDocument/2006/relationships/image" Target="../media/image13.jpeg"/><Relationship Id="rId17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wmf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jpeg"/><Relationship Id="rId28" Type="http://schemas.microsoft.com/office/2007/relationships/hdphoto" Target="../media/hdphoto1.wdp"/><Relationship Id="rId10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5" name="Straight Connector 164"/>
          <p:cNvCxnSpPr>
            <a:endCxn id="97" idx="1"/>
          </p:cNvCxnSpPr>
          <p:nvPr/>
        </p:nvCxnSpPr>
        <p:spPr>
          <a:xfrm rot="16200000" flipH="1">
            <a:off x="-856853" y="4225433"/>
            <a:ext cx="2514600" cy="373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590800" y="0"/>
            <a:ext cx="403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91400" y="457200"/>
            <a:ext cx="1752600" cy="779560"/>
          </a:xfrm>
          <a:prstGeom prst="rect">
            <a:avLst/>
          </a:prstGeom>
          <a:blipFill rotWithShape="1"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457200"/>
            <a:ext cx="2286000" cy="2362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Reading Center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409794" y="6545072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Door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-43742" y="6136931"/>
            <a:ext cx="3824520" cy="746592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0"/>
            <a:ext cx="2590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Alternate Process 96"/>
          <p:cNvSpPr/>
          <p:nvPr/>
        </p:nvSpPr>
        <p:spPr>
          <a:xfrm rot="16200000">
            <a:off x="-876300" y="3786886"/>
            <a:ext cx="2590800" cy="838200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0" name="Trapezoid 149"/>
          <p:cNvSpPr/>
          <p:nvPr/>
        </p:nvSpPr>
        <p:spPr>
          <a:xfrm>
            <a:off x="8085839" y="152400"/>
            <a:ext cx="457200" cy="304800"/>
          </a:xfrm>
          <a:prstGeom prst="trapezoid">
            <a:avLst/>
          </a:prstGeom>
          <a:solidFill>
            <a:srgbClr val="3E2F0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Connector 155"/>
          <p:cNvCxnSpPr/>
          <p:nvPr/>
        </p:nvCxnSpPr>
        <p:spPr>
          <a:xfrm>
            <a:off x="0" y="4495800"/>
            <a:ext cx="838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0" y="5105400"/>
            <a:ext cx="838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0" y="4800600"/>
            <a:ext cx="838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0" y="4114800"/>
            <a:ext cx="838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0" y="3429000"/>
            <a:ext cx="838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0" y="3733800"/>
            <a:ext cx="838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0" y="3124200"/>
            <a:ext cx="838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97" idx="3"/>
            <a:endCxn id="97" idx="1"/>
          </p:cNvCxnSpPr>
          <p:nvPr/>
        </p:nvCxnSpPr>
        <p:spPr>
          <a:xfrm>
            <a:off x="419100" y="2910586"/>
            <a:ext cx="0" cy="2590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Rounded Rectangle 170"/>
          <p:cNvSpPr/>
          <p:nvPr/>
        </p:nvSpPr>
        <p:spPr>
          <a:xfrm>
            <a:off x="3848100" y="6172200"/>
            <a:ext cx="2781300" cy="682726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Mailboxes</a:t>
            </a:r>
          </a:p>
          <a:p>
            <a:pPr algn="ctr"/>
            <a:endParaRPr lang="en-US" dirty="0"/>
          </a:p>
        </p:txBody>
      </p:sp>
      <p:grpSp>
        <p:nvGrpSpPr>
          <p:cNvPr id="7" name="Group 181"/>
          <p:cNvGrpSpPr/>
          <p:nvPr/>
        </p:nvGrpSpPr>
        <p:grpSpPr>
          <a:xfrm>
            <a:off x="0" y="0"/>
            <a:ext cx="1219200" cy="457200"/>
            <a:chOff x="0" y="0"/>
            <a:chExt cx="1219200" cy="457200"/>
          </a:xfrm>
        </p:grpSpPr>
        <p:sp>
          <p:nvSpPr>
            <p:cNvPr id="176" name="Rounded Rectangle 175"/>
            <p:cNvSpPr/>
            <p:nvPr/>
          </p:nvSpPr>
          <p:spPr>
            <a:xfrm>
              <a:off x="0" y="0"/>
              <a:ext cx="228600" cy="4572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228600" y="152400"/>
              <a:ext cx="152400" cy="304800"/>
            </a:xfrm>
            <a:prstGeom prst="round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381000" y="0"/>
              <a:ext cx="228600" cy="4572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609600" y="0"/>
              <a:ext cx="228600" cy="4572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838200" y="152400"/>
              <a:ext cx="152400" cy="3048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990600" y="0"/>
              <a:ext cx="228600" cy="457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182"/>
          <p:cNvGrpSpPr/>
          <p:nvPr/>
        </p:nvGrpSpPr>
        <p:grpSpPr>
          <a:xfrm>
            <a:off x="1219200" y="0"/>
            <a:ext cx="1219200" cy="457200"/>
            <a:chOff x="0" y="0"/>
            <a:chExt cx="1219200" cy="457200"/>
          </a:xfrm>
        </p:grpSpPr>
        <p:sp>
          <p:nvSpPr>
            <p:cNvPr id="184" name="Rounded Rectangle 183"/>
            <p:cNvSpPr/>
            <p:nvPr/>
          </p:nvSpPr>
          <p:spPr>
            <a:xfrm>
              <a:off x="0" y="0"/>
              <a:ext cx="228600" cy="457200"/>
            </a:xfrm>
            <a:prstGeom prst="roundRect">
              <a:avLst/>
            </a:prstGeom>
            <a:solidFill>
              <a:srgbClr val="66006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228600" y="152400"/>
              <a:ext cx="152400" cy="304800"/>
            </a:xfrm>
            <a:prstGeom prst="round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381000" y="0"/>
              <a:ext cx="228600" cy="457200"/>
            </a:xfrm>
            <a:prstGeom prst="round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609600" y="0"/>
              <a:ext cx="228600" cy="4572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838200" y="152400"/>
              <a:ext cx="152400" cy="3048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990600" y="0"/>
              <a:ext cx="228600" cy="457200"/>
            </a:xfrm>
            <a:prstGeom prst="roundRect">
              <a:avLst/>
            </a:prstGeom>
            <a:solidFill>
              <a:srgbClr val="E44FB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0" name="Rounded Rectangle 189"/>
          <p:cNvSpPr/>
          <p:nvPr/>
        </p:nvSpPr>
        <p:spPr>
          <a:xfrm>
            <a:off x="2438400" y="152400"/>
            <a:ext cx="152400" cy="30480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11"/>
          <p:cNvGrpSpPr/>
          <p:nvPr/>
        </p:nvGrpSpPr>
        <p:grpSpPr>
          <a:xfrm>
            <a:off x="59183" y="6212449"/>
            <a:ext cx="2775753" cy="630825"/>
            <a:chOff x="59183" y="6212449"/>
            <a:chExt cx="2775753" cy="630825"/>
          </a:xfrm>
          <a:solidFill>
            <a:schemeClr val="bg2">
              <a:lumMod val="75000"/>
            </a:schemeClr>
          </a:solidFill>
        </p:grpSpPr>
        <p:sp>
          <p:nvSpPr>
            <p:cNvPr id="2" name="computr1"/>
            <p:cNvSpPr>
              <a:spLocks noEditPoints="1" noChangeArrowheads="1"/>
            </p:cNvSpPr>
            <p:nvPr/>
          </p:nvSpPr>
          <p:spPr bwMode="auto">
            <a:xfrm rot="10800000">
              <a:off x="59183" y="6212449"/>
              <a:ext cx="521563" cy="605302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computr1"/>
            <p:cNvSpPr>
              <a:spLocks noEditPoints="1" noChangeArrowheads="1"/>
            </p:cNvSpPr>
            <p:nvPr/>
          </p:nvSpPr>
          <p:spPr bwMode="auto">
            <a:xfrm rot="10800000">
              <a:off x="757932" y="6220217"/>
              <a:ext cx="521563" cy="605302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computr1"/>
            <p:cNvSpPr>
              <a:spLocks noEditPoints="1" noChangeArrowheads="1"/>
            </p:cNvSpPr>
            <p:nvPr/>
          </p:nvSpPr>
          <p:spPr bwMode="auto">
            <a:xfrm rot="10800000">
              <a:off x="1535837" y="6237972"/>
              <a:ext cx="521563" cy="605302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computr1"/>
            <p:cNvSpPr>
              <a:spLocks noEditPoints="1" noChangeArrowheads="1"/>
            </p:cNvSpPr>
            <p:nvPr/>
          </p:nvSpPr>
          <p:spPr bwMode="auto">
            <a:xfrm rot="10800000">
              <a:off x="2313373" y="6237972"/>
              <a:ext cx="521563" cy="605302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4350" y="5680282"/>
            <a:ext cx="2722499" cy="449625"/>
            <a:chOff x="74350" y="5680282"/>
            <a:chExt cx="2722499" cy="449625"/>
          </a:xfrm>
          <a:solidFill>
            <a:schemeClr val="accent6">
              <a:lumMod val="75000"/>
            </a:schemeClr>
          </a:solidFill>
        </p:grpSpPr>
        <p:sp>
          <p:nvSpPr>
            <p:cNvPr id="8" name="chair1"/>
            <p:cNvSpPr>
              <a:spLocks noEditPoints="1" noChangeArrowheads="1"/>
            </p:cNvSpPr>
            <p:nvPr/>
          </p:nvSpPr>
          <p:spPr bwMode="auto">
            <a:xfrm>
              <a:off x="74350" y="5680283"/>
              <a:ext cx="491231" cy="447675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1593 w 21600"/>
                <a:gd name="T9" fmla="*/ 7848 h 21600"/>
                <a:gd name="T10" fmla="*/ 20317 w 21600"/>
                <a:gd name="T11" fmla="*/ 1757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7752" y="5993"/>
                  </a:moveTo>
                  <a:lnTo>
                    <a:pt x="13862" y="5993"/>
                  </a:lnTo>
                  <a:lnTo>
                    <a:pt x="13862" y="3443"/>
                  </a:lnTo>
                  <a:lnTo>
                    <a:pt x="18455" y="3443"/>
                  </a:lnTo>
                  <a:lnTo>
                    <a:pt x="18952" y="3443"/>
                  </a:lnTo>
                  <a:lnTo>
                    <a:pt x="19448" y="3354"/>
                  </a:lnTo>
                  <a:lnTo>
                    <a:pt x="19697" y="3220"/>
                  </a:lnTo>
                  <a:lnTo>
                    <a:pt x="20234" y="3041"/>
                  </a:lnTo>
                  <a:lnTo>
                    <a:pt x="20566" y="2817"/>
                  </a:lnTo>
                  <a:lnTo>
                    <a:pt x="20731" y="2460"/>
                  </a:lnTo>
                  <a:lnTo>
                    <a:pt x="20897" y="2102"/>
                  </a:lnTo>
                  <a:lnTo>
                    <a:pt x="20897" y="1744"/>
                  </a:lnTo>
                  <a:lnTo>
                    <a:pt x="20897" y="1431"/>
                  </a:lnTo>
                  <a:lnTo>
                    <a:pt x="20731" y="1073"/>
                  </a:lnTo>
                  <a:lnTo>
                    <a:pt x="20566" y="716"/>
                  </a:lnTo>
                  <a:lnTo>
                    <a:pt x="20234" y="492"/>
                  </a:lnTo>
                  <a:lnTo>
                    <a:pt x="19697" y="224"/>
                  </a:lnTo>
                  <a:lnTo>
                    <a:pt x="19448" y="134"/>
                  </a:lnTo>
                  <a:lnTo>
                    <a:pt x="18952" y="0"/>
                  </a:lnTo>
                  <a:lnTo>
                    <a:pt x="18455" y="0"/>
                  </a:lnTo>
                  <a:lnTo>
                    <a:pt x="10966" y="0"/>
                  </a:lnTo>
                  <a:lnTo>
                    <a:pt x="3641" y="0"/>
                  </a:lnTo>
                  <a:lnTo>
                    <a:pt x="3145" y="0"/>
                  </a:lnTo>
                  <a:lnTo>
                    <a:pt x="2648" y="134"/>
                  </a:lnTo>
                  <a:lnTo>
                    <a:pt x="2276" y="224"/>
                  </a:lnTo>
                  <a:lnTo>
                    <a:pt x="1945" y="492"/>
                  </a:lnTo>
                  <a:lnTo>
                    <a:pt x="1697" y="716"/>
                  </a:lnTo>
                  <a:lnTo>
                    <a:pt x="1366" y="1073"/>
                  </a:lnTo>
                  <a:lnTo>
                    <a:pt x="1200" y="1431"/>
                  </a:lnTo>
                  <a:lnTo>
                    <a:pt x="1200" y="1744"/>
                  </a:lnTo>
                  <a:lnTo>
                    <a:pt x="1200" y="2102"/>
                  </a:lnTo>
                  <a:lnTo>
                    <a:pt x="1366" y="2460"/>
                  </a:lnTo>
                  <a:lnTo>
                    <a:pt x="1697" y="2817"/>
                  </a:lnTo>
                  <a:lnTo>
                    <a:pt x="1945" y="3041"/>
                  </a:lnTo>
                  <a:lnTo>
                    <a:pt x="2276" y="3220"/>
                  </a:lnTo>
                  <a:lnTo>
                    <a:pt x="2648" y="3354"/>
                  </a:lnTo>
                  <a:lnTo>
                    <a:pt x="3145" y="3443"/>
                  </a:lnTo>
                  <a:lnTo>
                    <a:pt x="3641" y="3443"/>
                  </a:lnTo>
                  <a:lnTo>
                    <a:pt x="8152" y="3443"/>
                  </a:lnTo>
                  <a:lnTo>
                    <a:pt x="8152" y="5993"/>
                  </a:lnTo>
                  <a:lnTo>
                    <a:pt x="3890" y="5993"/>
                  </a:lnTo>
                  <a:lnTo>
                    <a:pt x="3145" y="6127"/>
                  </a:lnTo>
                  <a:lnTo>
                    <a:pt x="2276" y="6306"/>
                  </a:lnTo>
                  <a:lnTo>
                    <a:pt x="1697" y="6663"/>
                  </a:lnTo>
                  <a:lnTo>
                    <a:pt x="1200" y="7155"/>
                  </a:lnTo>
                  <a:lnTo>
                    <a:pt x="662" y="7737"/>
                  </a:lnTo>
                  <a:lnTo>
                    <a:pt x="166" y="8273"/>
                  </a:lnTo>
                  <a:lnTo>
                    <a:pt x="0" y="8989"/>
                  </a:lnTo>
                  <a:lnTo>
                    <a:pt x="0" y="9525"/>
                  </a:lnTo>
                  <a:lnTo>
                    <a:pt x="0" y="10822"/>
                  </a:lnTo>
                  <a:lnTo>
                    <a:pt x="0" y="15831"/>
                  </a:lnTo>
                  <a:lnTo>
                    <a:pt x="166" y="16547"/>
                  </a:lnTo>
                  <a:lnTo>
                    <a:pt x="662" y="17307"/>
                  </a:lnTo>
                  <a:lnTo>
                    <a:pt x="1697" y="18380"/>
                  </a:lnTo>
                  <a:lnTo>
                    <a:pt x="2814" y="19275"/>
                  </a:lnTo>
                  <a:lnTo>
                    <a:pt x="3641" y="19766"/>
                  </a:lnTo>
                  <a:lnTo>
                    <a:pt x="4428" y="20169"/>
                  </a:lnTo>
                  <a:lnTo>
                    <a:pt x="5421" y="20527"/>
                  </a:lnTo>
                  <a:lnTo>
                    <a:pt x="6372" y="20884"/>
                  </a:lnTo>
                  <a:lnTo>
                    <a:pt x="7572" y="21242"/>
                  </a:lnTo>
                  <a:lnTo>
                    <a:pt x="8648" y="21466"/>
                  </a:lnTo>
                  <a:lnTo>
                    <a:pt x="9766" y="21600"/>
                  </a:lnTo>
                  <a:lnTo>
                    <a:pt x="11131" y="21600"/>
                  </a:lnTo>
                  <a:lnTo>
                    <a:pt x="12414" y="21600"/>
                  </a:lnTo>
                  <a:lnTo>
                    <a:pt x="13779" y="21466"/>
                  </a:lnTo>
                  <a:lnTo>
                    <a:pt x="14855" y="21242"/>
                  </a:lnTo>
                  <a:lnTo>
                    <a:pt x="15807" y="20884"/>
                  </a:lnTo>
                  <a:lnTo>
                    <a:pt x="16841" y="20527"/>
                  </a:lnTo>
                  <a:lnTo>
                    <a:pt x="17669" y="20169"/>
                  </a:lnTo>
                  <a:lnTo>
                    <a:pt x="18455" y="19766"/>
                  </a:lnTo>
                  <a:lnTo>
                    <a:pt x="19117" y="19275"/>
                  </a:lnTo>
                  <a:lnTo>
                    <a:pt x="20234" y="18380"/>
                  </a:lnTo>
                  <a:lnTo>
                    <a:pt x="21062" y="17307"/>
                  </a:lnTo>
                  <a:lnTo>
                    <a:pt x="21600" y="16547"/>
                  </a:lnTo>
                  <a:lnTo>
                    <a:pt x="21600" y="15831"/>
                  </a:lnTo>
                  <a:lnTo>
                    <a:pt x="21600" y="10733"/>
                  </a:lnTo>
                  <a:lnTo>
                    <a:pt x="21600" y="9525"/>
                  </a:lnTo>
                  <a:lnTo>
                    <a:pt x="21600" y="8989"/>
                  </a:lnTo>
                  <a:lnTo>
                    <a:pt x="21434" y="8273"/>
                  </a:lnTo>
                  <a:lnTo>
                    <a:pt x="21062" y="7737"/>
                  </a:lnTo>
                  <a:lnTo>
                    <a:pt x="20566" y="7155"/>
                  </a:lnTo>
                  <a:lnTo>
                    <a:pt x="19903" y="6663"/>
                  </a:lnTo>
                  <a:lnTo>
                    <a:pt x="19283" y="6306"/>
                  </a:lnTo>
                  <a:lnTo>
                    <a:pt x="18621" y="6127"/>
                  </a:lnTo>
                  <a:lnTo>
                    <a:pt x="17752" y="5993"/>
                  </a:lnTo>
                  <a:close/>
                </a:path>
                <a:path w="21600" h="21600" extrusionOk="0">
                  <a:moveTo>
                    <a:pt x="8152" y="3443"/>
                  </a:moveTo>
                  <a:lnTo>
                    <a:pt x="13862" y="3443"/>
                  </a:lnTo>
                </a:path>
                <a:path w="21600" h="21600" extrusionOk="0">
                  <a:moveTo>
                    <a:pt x="8152" y="5993"/>
                  </a:moveTo>
                  <a:lnTo>
                    <a:pt x="13862" y="5993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sx="1000" sy="1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chair1"/>
            <p:cNvSpPr>
              <a:spLocks noEditPoints="1" noChangeArrowheads="1"/>
            </p:cNvSpPr>
            <p:nvPr/>
          </p:nvSpPr>
          <p:spPr bwMode="auto">
            <a:xfrm>
              <a:off x="773098" y="5682232"/>
              <a:ext cx="491231" cy="447675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1593 w 21600"/>
                <a:gd name="T9" fmla="*/ 7848 h 21600"/>
                <a:gd name="T10" fmla="*/ 20317 w 21600"/>
                <a:gd name="T11" fmla="*/ 1757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7752" y="5993"/>
                  </a:moveTo>
                  <a:lnTo>
                    <a:pt x="13862" y="5993"/>
                  </a:lnTo>
                  <a:lnTo>
                    <a:pt x="13862" y="3443"/>
                  </a:lnTo>
                  <a:lnTo>
                    <a:pt x="18455" y="3443"/>
                  </a:lnTo>
                  <a:lnTo>
                    <a:pt x="18952" y="3443"/>
                  </a:lnTo>
                  <a:lnTo>
                    <a:pt x="19448" y="3354"/>
                  </a:lnTo>
                  <a:lnTo>
                    <a:pt x="19697" y="3220"/>
                  </a:lnTo>
                  <a:lnTo>
                    <a:pt x="20234" y="3041"/>
                  </a:lnTo>
                  <a:lnTo>
                    <a:pt x="20566" y="2817"/>
                  </a:lnTo>
                  <a:lnTo>
                    <a:pt x="20731" y="2460"/>
                  </a:lnTo>
                  <a:lnTo>
                    <a:pt x="20897" y="2102"/>
                  </a:lnTo>
                  <a:lnTo>
                    <a:pt x="20897" y="1744"/>
                  </a:lnTo>
                  <a:lnTo>
                    <a:pt x="20897" y="1431"/>
                  </a:lnTo>
                  <a:lnTo>
                    <a:pt x="20731" y="1073"/>
                  </a:lnTo>
                  <a:lnTo>
                    <a:pt x="20566" y="716"/>
                  </a:lnTo>
                  <a:lnTo>
                    <a:pt x="20234" y="492"/>
                  </a:lnTo>
                  <a:lnTo>
                    <a:pt x="19697" y="224"/>
                  </a:lnTo>
                  <a:lnTo>
                    <a:pt x="19448" y="134"/>
                  </a:lnTo>
                  <a:lnTo>
                    <a:pt x="18952" y="0"/>
                  </a:lnTo>
                  <a:lnTo>
                    <a:pt x="18455" y="0"/>
                  </a:lnTo>
                  <a:lnTo>
                    <a:pt x="10966" y="0"/>
                  </a:lnTo>
                  <a:lnTo>
                    <a:pt x="3641" y="0"/>
                  </a:lnTo>
                  <a:lnTo>
                    <a:pt x="3145" y="0"/>
                  </a:lnTo>
                  <a:lnTo>
                    <a:pt x="2648" y="134"/>
                  </a:lnTo>
                  <a:lnTo>
                    <a:pt x="2276" y="224"/>
                  </a:lnTo>
                  <a:lnTo>
                    <a:pt x="1945" y="492"/>
                  </a:lnTo>
                  <a:lnTo>
                    <a:pt x="1697" y="716"/>
                  </a:lnTo>
                  <a:lnTo>
                    <a:pt x="1366" y="1073"/>
                  </a:lnTo>
                  <a:lnTo>
                    <a:pt x="1200" y="1431"/>
                  </a:lnTo>
                  <a:lnTo>
                    <a:pt x="1200" y="1744"/>
                  </a:lnTo>
                  <a:lnTo>
                    <a:pt x="1200" y="2102"/>
                  </a:lnTo>
                  <a:lnTo>
                    <a:pt x="1366" y="2460"/>
                  </a:lnTo>
                  <a:lnTo>
                    <a:pt x="1697" y="2817"/>
                  </a:lnTo>
                  <a:lnTo>
                    <a:pt x="1945" y="3041"/>
                  </a:lnTo>
                  <a:lnTo>
                    <a:pt x="2276" y="3220"/>
                  </a:lnTo>
                  <a:lnTo>
                    <a:pt x="2648" y="3354"/>
                  </a:lnTo>
                  <a:lnTo>
                    <a:pt x="3145" y="3443"/>
                  </a:lnTo>
                  <a:lnTo>
                    <a:pt x="3641" y="3443"/>
                  </a:lnTo>
                  <a:lnTo>
                    <a:pt x="8152" y="3443"/>
                  </a:lnTo>
                  <a:lnTo>
                    <a:pt x="8152" y="5993"/>
                  </a:lnTo>
                  <a:lnTo>
                    <a:pt x="3890" y="5993"/>
                  </a:lnTo>
                  <a:lnTo>
                    <a:pt x="3145" y="6127"/>
                  </a:lnTo>
                  <a:lnTo>
                    <a:pt x="2276" y="6306"/>
                  </a:lnTo>
                  <a:lnTo>
                    <a:pt x="1697" y="6663"/>
                  </a:lnTo>
                  <a:lnTo>
                    <a:pt x="1200" y="7155"/>
                  </a:lnTo>
                  <a:lnTo>
                    <a:pt x="662" y="7737"/>
                  </a:lnTo>
                  <a:lnTo>
                    <a:pt x="166" y="8273"/>
                  </a:lnTo>
                  <a:lnTo>
                    <a:pt x="0" y="8989"/>
                  </a:lnTo>
                  <a:lnTo>
                    <a:pt x="0" y="9525"/>
                  </a:lnTo>
                  <a:lnTo>
                    <a:pt x="0" y="10822"/>
                  </a:lnTo>
                  <a:lnTo>
                    <a:pt x="0" y="15831"/>
                  </a:lnTo>
                  <a:lnTo>
                    <a:pt x="166" y="16547"/>
                  </a:lnTo>
                  <a:lnTo>
                    <a:pt x="662" y="17307"/>
                  </a:lnTo>
                  <a:lnTo>
                    <a:pt x="1697" y="18380"/>
                  </a:lnTo>
                  <a:lnTo>
                    <a:pt x="2814" y="19275"/>
                  </a:lnTo>
                  <a:lnTo>
                    <a:pt x="3641" y="19766"/>
                  </a:lnTo>
                  <a:lnTo>
                    <a:pt x="4428" y="20169"/>
                  </a:lnTo>
                  <a:lnTo>
                    <a:pt x="5421" y="20527"/>
                  </a:lnTo>
                  <a:lnTo>
                    <a:pt x="6372" y="20884"/>
                  </a:lnTo>
                  <a:lnTo>
                    <a:pt x="7572" y="21242"/>
                  </a:lnTo>
                  <a:lnTo>
                    <a:pt x="8648" y="21466"/>
                  </a:lnTo>
                  <a:lnTo>
                    <a:pt x="9766" y="21600"/>
                  </a:lnTo>
                  <a:lnTo>
                    <a:pt x="11131" y="21600"/>
                  </a:lnTo>
                  <a:lnTo>
                    <a:pt x="12414" y="21600"/>
                  </a:lnTo>
                  <a:lnTo>
                    <a:pt x="13779" y="21466"/>
                  </a:lnTo>
                  <a:lnTo>
                    <a:pt x="14855" y="21242"/>
                  </a:lnTo>
                  <a:lnTo>
                    <a:pt x="15807" y="20884"/>
                  </a:lnTo>
                  <a:lnTo>
                    <a:pt x="16841" y="20527"/>
                  </a:lnTo>
                  <a:lnTo>
                    <a:pt x="17669" y="20169"/>
                  </a:lnTo>
                  <a:lnTo>
                    <a:pt x="18455" y="19766"/>
                  </a:lnTo>
                  <a:lnTo>
                    <a:pt x="19117" y="19275"/>
                  </a:lnTo>
                  <a:lnTo>
                    <a:pt x="20234" y="18380"/>
                  </a:lnTo>
                  <a:lnTo>
                    <a:pt x="21062" y="17307"/>
                  </a:lnTo>
                  <a:lnTo>
                    <a:pt x="21600" y="16547"/>
                  </a:lnTo>
                  <a:lnTo>
                    <a:pt x="21600" y="15831"/>
                  </a:lnTo>
                  <a:lnTo>
                    <a:pt x="21600" y="10733"/>
                  </a:lnTo>
                  <a:lnTo>
                    <a:pt x="21600" y="9525"/>
                  </a:lnTo>
                  <a:lnTo>
                    <a:pt x="21600" y="8989"/>
                  </a:lnTo>
                  <a:lnTo>
                    <a:pt x="21434" y="8273"/>
                  </a:lnTo>
                  <a:lnTo>
                    <a:pt x="21062" y="7737"/>
                  </a:lnTo>
                  <a:lnTo>
                    <a:pt x="20566" y="7155"/>
                  </a:lnTo>
                  <a:lnTo>
                    <a:pt x="19903" y="6663"/>
                  </a:lnTo>
                  <a:lnTo>
                    <a:pt x="19283" y="6306"/>
                  </a:lnTo>
                  <a:lnTo>
                    <a:pt x="18621" y="6127"/>
                  </a:lnTo>
                  <a:lnTo>
                    <a:pt x="17752" y="5993"/>
                  </a:lnTo>
                  <a:close/>
                </a:path>
                <a:path w="21600" h="21600" extrusionOk="0">
                  <a:moveTo>
                    <a:pt x="8152" y="3443"/>
                  </a:moveTo>
                  <a:lnTo>
                    <a:pt x="13862" y="3443"/>
                  </a:lnTo>
                </a:path>
                <a:path w="21600" h="21600" extrusionOk="0">
                  <a:moveTo>
                    <a:pt x="8152" y="5993"/>
                  </a:moveTo>
                  <a:lnTo>
                    <a:pt x="13862" y="5993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sx="1000" sy="1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chair1"/>
            <p:cNvSpPr>
              <a:spLocks noEditPoints="1" noChangeArrowheads="1"/>
            </p:cNvSpPr>
            <p:nvPr/>
          </p:nvSpPr>
          <p:spPr bwMode="auto">
            <a:xfrm>
              <a:off x="1551003" y="5682231"/>
              <a:ext cx="491231" cy="447675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1593 w 21600"/>
                <a:gd name="T9" fmla="*/ 7848 h 21600"/>
                <a:gd name="T10" fmla="*/ 20317 w 21600"/>
                <a:gd name="T11" fmla="*/ 1757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7752" y="5993"/>
                  </a:moveTo>
                  <a:lnTo>
                    <a:pt x="13862" y="5993"/>
                  </a:lnTo>
                  <a:lnTo>
                    <a:pt x="13862" y="3443"/>
                  </a:lnTo>
                  <a:lnTo>
                    <a:pt x="18455" y="3443"/>
                  </a:lnTo>
                  <a:lnTo>
                    <a:pt x="18952" y="3443"/>
                  </a:lnTo>
                  <a:lnTo>
                    <a:pt x="19448" y="3354"/>
                  </a:lnTo>
                  <a:lnTo>
                    <a:pt x="19697" y="3220"/>
                  </a:lnTo>
                  <a:lnTo>
                    <a:pt x="20234" y="3041"/>
                  </a:lnTo>
                  <a:lnTo>
                    <a:pt x="20566" y="2817"/>
                  </a:lnTo>
                  <a:lnTo>
                    <a:pt x="20731" y="2460"/>
                  </a:lnTo>
                  <a:lnTo>
                    <a:pt x="20897" y="2102"/>
                  </a:lnTo>
                  <a:lnTo>
                    <a:pt x="20897" y="1744"/>
                  </a:lnTo>
                  <a:lnTo>
                    <a:pt x="20897" y="1431"/>
                  </a:lnTo>
                  <a:lnTo>
                    <a:pt x="20731" y="1073"/>
                  </a:lnTo>
                  <a:lnTo>
                    <a:pt x="20566" y="716"/>
                  </a:lnTo>
                  <a:lnTo>
                    <a:pt x="20234" y="492"/>
                  </a:lnTo>
                  <a:lnTo>
                    <a:pt x="19697" y="224"/>
                  </a:lnTo>
                  <a:lnTo>
                    <a:pt x="19448" y="134"/>
                  </a:lnTo>
                  <a:lnTo>
                    <a:pt x="18952" y="0"/>
                  </a:lnTo>
                  <a:lnTo>
                    <a:pt x="18455" y="0"/>
                  </a:lnTo>
                  <a:lnTo>
                    <a:pt x="10966" y="0"/>
                  </a:lnTo>
                  <a:lnTo>
                    <a:pt x="3641" y="0"/>
                  </a:lnTo>
                  <a:lnTo>
                    <a:pt x="3145" y="0"/>
                  </a:lnTo>
                  <a:lnTo>
                    <a:pt x="2648" y="134"/>
                  </a:lnTo>
                  <a:lnTo>
                    <a:pt x="2276" y="224"/>
                  </a:lnTo>
                  <a:lnTo>
                    <a:pt x="1945" y="492"/>
                  </a:lnTo>
                  <a:lnTo>
                    <a:pt x="1697" y="716"/>
                  </a:lnTo>
                  <a:lnTo>
                    <a:pt x="1366" y="1073"/>
                  </a:lnTo>
                  <a:lnTo>
                    <a:pt x="1200" y="1431"/>
                  </a:lnTo>
                  <a:lnTo>
                    <a:pt x="1200" y="1744"/>
                  </a:lnTo>
                  <a:lnTo>
                    <a:pt x="1200" y="2102"/>
                  </a:lnTo>
                  <a:lnTo>
                    <a:pt x="1366" y="2460"/>
                  </a:lnTo>
                  <a:lnTo>
                    <a:pt x="1697" y="2817"/>
                  </a:lnTo>
                  <a:lnTo>
                    <a:pt x="1945" y="3041"/>
                  </a:lnTo>
                  <a:lnTo>
                    <a:pt x="2276" y="3220"/>
                  </a:lnTo>
                  <a:lnTo>
                    <a:pt x="2648" y="3354"/>
                  </a:lnTo>
                  <a:lnTo>
                    <a:pt x="3145" y="3443"/>
                  </a:lnTo>
                  <a:lnTo>
                    <a:pt x="3641" y="3443"/>
                  </a:lnTo>
                  <a:lnTo>
                    <a:pt x="8152" y="3443"/>
                  </a:lnTo>
                  <a:lnTo>
                    <a:pt x="8152" y="5993"/>
                  </a:lnTo>
                  <a:lnTo>
                    <a:pt x="3890" y="5993"/>
                  </a:lnTo>
                  <a:lnTo>
                    <a:pt x="3145" y="6127"/>
                  </a:lnTo>
                  <a:lnTo>
                    <a:pt x="2276" y="6306"/>
                  </a:lnTo>
                  <a:lnTo>
                    <a:pt x="1697" y="6663"/>
                  </a:lnTo>
                  <a:lnTo>
                    <a:pt x="1200" y="7155"/>
                  </a:lnTo>
                  <a:lnTo>
                    <a:pt x="662" y="7737"/>
                  </a:lnTo>
                  <a:lnTo>
                    <a:pt x="166" y="8273"/>
                  </a:lnTo>
                  <a:lnTo>
                    <a:pt x="0" y="8989"/>
                  </a:lnTo>
                  <a:lnTo>
                    <a:pt x="0" y="9525"/>
                  </a:lnTo>
                  <a:lnTo>
                    <a:pt x="0" y="10822"/>
                  </a:lnTo>
                  <a:lnTo>
                    <a:pt x="0" y="15831"/>
                  </a:lnTo>
                  <a:lnTo>
                    <a:pt x="166" y="16547"/>
                  </a:lnTo>
                  <a:lnTo>
                    <a:pt x="662" y="17307"/>
                  </a:lnTo>
                  <a:lnTo>
                    <a:pt x="1697" y="18380"/>
                  </a:lnTo>
                  <a:lnTo>
                    <a:pt x="2814" y="19275"/>
                  </a:lnTo>
                  <a:lnTo>
                    <a:pt x="3641" y="19766"/>
                  </a:lnTo>
                  <a:lnTo>
                    <a:pt x="4428" y="20169"/>
                  </a:lnTo>
                  <a:lnTo>
                    <a:pt x="5421" y="20527"/>
                  </a:lnTo>
                  <a:lnTo>
                    <a:pt x="6372" y="20884"/>
                  </a:lnTo>
                  <a:lnTo>
                    <a:pt x="7572" y="21242"/>
                  </a:lnTo>
                  <a:lnTo>
                    <a:pt x="8648" y="21466"/>
                  </a:lnTo>
                  <a:lnTo>
                    <a:pt x="9766" y="21600"/>
                  </a:lnTo>
                  <a:lnTo>
                    <a:pt x="11131" y="21600"/>
                  </a:lnTo>
                  <a:lnTo>
                    <a:pt x="12414" y="21600"/>
                  </a:lnTo>
                  <a:lnTo>
                    <a:pt x="13779" y="21466"/>
                  </a:lnTo>
                  <a:lnTo>
                    <a:pt x="14855" y="21242"/>
                  </a:lnTo>
                  <a:lnTo>
                    <a:pt x="15807" y="20884"/>
                  </a:lnTo>
                  <a:lnTo>
                    <a:pt x="16841" y="20527"/>
                  </a:lnTo>
                  <a:lnTo>
                    <a:pt x="17669" y="20169"/>
                  </a:lnTo>
                  <a:lnTo>
                    <a:pt x="18455" y="19766"/>
                  </a:lnTo>
                  <a:lnTo>
                    <a:pt x="19117" y="19275"/>
                  </a:lnTo>
                  <a:lnTo>
                    <a:pt x="20234" y="18380"/>
                  </a:lnTo>
                  <a:lnTo>
                    <a:pt x="21062" y="17307"/>
                  </a:lnTo>
                  <a:lnTo>
                    <a:pt x="21600" y="16547"/>
                  </a:lnTo>
                  <a:lnTo>
                    <a:pt x="21600" y="15831"/>
                  </a:lnTo>
                  <a:lnTo>
                    <a:pt x="21600" y="10733"/>
                  </a:lnTo>
                  <a:lnTo>
                    <a:pt x="21600" y="9525"/>
                  </a:lnTo>
                  <a:lnTo>
                    <a:pt x="21600" y="8989"/>
                  </a:lnTo>
                  <a:lnTo>
                    <a:pt x="21434" y="8273"/>
                  </a:lnTo>
                  <a:lnTo>
                    <a:pt x="21062" y="7737"/>
                  </a:lnTo>
                  <a:lnTo>
                    <a:pt x="20566" y="7155"/>
                  </a:lnTo>
                  <a:lnTo>
                    <a:pt x="19903" y="6663"/>
                  </a:lnTo>
                  <a:lnTo>
                    <a:pt x="19283" y="6306"/>
                  </a:lnTo>
                  <a:lnTo>
                    <a:pt x="18621" y="6127"/>
                  </a:lnTo>
                  <a:lnTo>
                    <a:pt x="17752" y="5993"/>
                  </a:lnTo>
                  <a:close/>
                </a:path>
                <a:path w="21600" h="21600" extrusionOk="0">
                  <a:moveTo>
                    <a:pt x="8152" y="3443"/>
                  </a:moveTo>
                  <a:lnTo>
                    <a:pt x="13862" y="3443"/>
                  </a:lnTo>
                </a:path>
                <a:path w="21600" h="21600" extrusionOk="0">
                  <a:moveTo>
                    <a:pt x="8152" y="5993"/>
                  </a:moveTo>
                  <a:lnTo>
                    <a:pt x="13862" y="5993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sx="1000" sy="1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chair1"/>
            <p:cNvSpPr>
              <a:spLocks noEditPoints="1" noChangeArrowheads="1"/>
            </p:cNvSpPr>
            <p:nvPr/>
          </p:nvSpPr>
          <p:spPr bwMode="auto">
            <a:xfrm>
              <a:off x="2305618" y="5680282"/>
              <a:ext cx="491231" cy="447675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1593 w 21600"/>
                <a:gd name="T9" fmla="*/ 7848 h 21600"/>
                <a:gd name="T10" fmla="*/ 20317 w 21600"/>
                <a:gd name="T11" fmla="*/ 1757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7752" y="5993"/>
                  </a:moveTo>
                  <a:lnTo>
                    <a:pt x="13862" y="5993"/>
                  </a:lnTo>
                  <a:lnTo>
                    <a:pt x="13862" y="3443"/>
                  </a:lnTo>
                  <a:lnTo>
                    <a:pt x="18455" y="3443"/>
                  </a:lnTo>
                  <a:lnTo>
                    <a:pt x="18952" y="3443"/>
                  </a:lnTo>
                  <a:lnTo>
                    <a:pt x="19448" y="3354"/>
                  </a:lnTo>
                  <a:lnTo>
                    <a:pt x="19697" y="3220"/>
                  </a:lnTo>
                  <a:lnTo>
                    <a:pt x="20234" y="3041"/>
                  </a:lnTo>
                  <a:lnTo>
                    <a:pt x="20566" y="2817"/>
                  </a:lnTo>
                  <a:lnTo>
                    <a:pt x="20731" y="2460"/>
                  </a:lnTo>
                  <a:lnTo>
                    <a:pt x="20897" y="2102"/>
                  </a:lnTo>
                  <a:lnTo>
                    <a:pt x="20897" y="1744"/>
                  </a:lnTo>
                  <a:lnTo>
                    <a:pt x="20897" y="1431"/>
                  </a:lnTo>
                  <a:lnTo>
                    <a:pt x="20731" y="1073"/>
                  </a:lnTo>
                  <a:lnTo>
                    <a:pt x="20566" y="716"/>
                  </a:lnTo>
                  <a:lnTo>
                    <a:pt x="20234" y="492"/>
                  </a:lnTo>
                  <a:lnTo>
                    <a:pt x="19697" y="224"/>
                  </a:lnTo>
                  <a:lnTo>
                    <a:pt x="19448" y="134"/>
                  </a:lnTo>
                  <a:lnTo>
                    <a:pt x="18952" y="0"/>
                  </a:lnTo>
                  <a:lnTo>
                    <a:pt x="18455" y="0"/>
                  </a:lnTo>
                  <a:lnTo>
                    <a:pt x="10966" y="0"/>
                  </a:lnTo>
                  <a:lnTo>
                    <a:pt x="3641" y="0"/>
                  </a:lnTo>
                  <a:lnTo>
                    <a:pt x="3145" y="0"/>
                  </a:lnTo>
                  <a:lnTo>
                    <a:pt x="2648" y="134"/>
                  </a:lnTo>
                  <a:lnTo>
                    <a:pt x="2276" y="224"/>
                  </a:lnTo>
                  <a:lnTo>
                    <a:pt x="1945" y="492"/>
                  </a:lnTo>
                  <a:lnTo>
                    <a:pt x="1697" y="716"/>
                  </a:lnTo>
                  <a:lnTo>
                    <a:pt x="1366" y="1073"/>
                  </a:lnTo>
                  <a:lnTo>
                    <a:pt x="1200" y="1431"/>
                  </a:lnTo>
                  <a:lnTo>
                    <a:pt x="1200" y="1744"/>
                  </a:lnTo>
                  <a:lnTo>
                    <a:pt x="1200" y="2102"/>
                  </a:lnTo>
                  <a:lnTo>
                    <a:pt x="1366" y="2460"/>
                  </a:lnTo>
                  <a:lnTo>
                    <a:pt x="1697" y="2817"/>
                  </a:lnTo>
                  <a:lnTo>
                    <a:pt x="1945" y="3041"/>
                  </a:lnTo>
                  <a:lnTo>
                    <a:pt x="2276" y="3220"/>
                  </a:lnTo>
                  <a:lnTo>
                    <a:pt x="2648" y="3354"/>
                  </a:lnTo>
                  <a:lnTo>
                    <a:pt x="3145" y="3443"/>
                  </a:lnTo>
                  <a:lnTo>
                    <a:pt x="3641" y="3443"/>
                  </a:lnTo>
                  <a:lnTo>
                    <a:pt x="8152" y="3443"/>
                  </a:lnTo>
                  <a:lnTo>
                    <a:pt x="8152" y="5993"/>
                  </a:lnTo>
                  <a:lnTo>
                    <a:pt x="3890" y="5993"/>
                  </a:lnTo>
                  <a:lnTo>
                    <a:pt x="3145" y="6127"/>
                  </a:lnTo>
                  <a:lnTo>
                    <a:pt x="2276" y="6306"/>
                  </a:lnTo>
                  <a:lnTo>
                    <a:pt x="1697" y="6663"/>
                  </a:lnTo>
                  <a:lnTo>
                    <a:pt x="1200" y="7155"/>
                  </a:lnTo>
                  <a:lnTo>
                    <a:pt x="662" y="7737"/>
                  </a:lnTo>
                  <a:lnTo>
                    <a:pt x="166" y="8273"/>
                  </a:lnTo>
                  <a:lnTo>
                    <a:pt x="0" y="8989"/>
                  </a:lnTo>
                  <a:lnTo>
                    <a:pt x="0" y="9525"/>
                  </a:lnTo>
                  <a:lnTo>
                    <a:pt x="0" y="10822"/>
                  </a:lnTo>
                  <a:lnTo>
                    <a:pt x="0" y="15831"/>
                  </a:lnTo>
                  <a:lnTo>
                    <a:pt x="166" y="16547"/>
                  </a:lnTo>
                  <a:lnTo>
                    <a:pt x="662" y="17307"/>
                  </a:lnTo>
                  <a:lnTo>
                    <a:pt x="1697" y="18380"/>
                  </a:lnTo>
                  <a:lnTo>
                    <a:pt x="2814" y="19275"/>
                  </a:lnTo>
                  <a:lnTo>
                    <a:pt x="3641" y="19766"/>
                  </a:lnTo>
                  <a:lnTo>
                    <a:pt x="4428" y="20169"/>
                  </a:lnTo>
                  <a:lnTo>
                    <a:pt x="5421" y="20527"/>
                  </a:lnTo>
                  <a:lnTo>
                    <a:pt x="6372" y="20884"/>
                  </a:lnTo>
                  <a:lnTo>
                    <a:pt x="7572" y="21242"/>
                  </a:lnTo>
                  <a:lnTo>
                    <a:pt x="8648" y="21466"/>
                  </a:lnTo>
                  <a:lnTo>
                    <a:pt x="9766" y="21600"/>
                  </a:lnTo>
                  <a:lnTo>
                    <a:pt x="11131" y="21600"/>
                  </a:lnTo>
                  <a:lnTo>
                    <a:pt x="12414" y="21600"/>
                  </a:lnTo>
                  <a:lnTo>
                    <a:pt x="13779" y="21466"/>
                  </a:lnTo>
                  <a:lnTo>
                    <a:pt x="14855" y="21242"/>
                  </a:lnTo>
                  <a:lnTo>
                    <a:pt x="15807" y="20884"/>
                  </a:lnTo>
                  <a:lnTo>
                    <a:pt x="16841" y="20527"/>
                  </a:lnTo>
                  <a:lnTo>
                    <a:pt x="17669" y="20169"/>
                  </a:lnTo>
                  <a:lnTo>
                    <a:pt x="18455" y="19766"/>
                  </a:lnTo>
                  <a:lnTo>
                    <a:pt x="19117" y="19275"/>
                  </a:lnTo>
                  <a:lnTo>
                    <a:pt x="20234" y="18380"/>
                  </a:lnTo>
                  <a:lnTo>
                    <a:pt x="21062" y="17307"/>
                  </a:lnTo>
                  <a:lnTo>
                    <a:pt x="21600" y="16547"/>
                  </a:lnTo>
                  <a:lnTo>
                    <a:pt x="21600" y="15831"/>
                  </a:lnTo>
                  <a:lnTo>
                    <a:pt x="21600" y="10733"/>
                  </a:lnTo>
                  <a:lnTo>
                    <a:pt x="21600" y="9525"/>
                  </a:lnTo>
                  <a:lnTo>
                    <a:pt x="21600" y="8989"/>
                  </a:lnTo>
                  <a:lnTo>
                    <a:pt x="21434" y="8273"/>
                  </a:lnTo>
                  <a:lnTo>
                    <a:pt x="21062" y="7737"/>
                  </a:lnTo>
                  <a:lnTo>
                    <a:pt x="20566" y="7155"/>
                  </a:lnTo>
                  <a:lnTo>
                    <a:pt x="19903" y="6663"/>
                  </a:lnTo>
                  <a:lnTo>
                    <a:pt x="19283" y="6306"/>
                  </a:lnTo>
                  <a:lnTo>
                    <a:pt x="18621" y="6127"/>
                  </a:lnTo>
                  <a:lnTo>
                    <a:pt x="17752" y="5993"/>
                  </a:lnTo>
                  <a:close/>
                </a:path>
                <a:path w="21600" h="21600" extrusionOk="0">
                  <a:moveTo>
                    <a:pt x="8152" y="3443"/>
                  </a:moveTo>
                  <a:lnTo>
                    <a:pt x="13862" y="3443"/>
                  </a:lnTo>
                </a:path>
                <a:path w="21600" h="21600" extrusionOk="0">
                  <a:moveTo>
                    <a:pt x="8152" y="5993"/>
                  </a:moveTo>
                  <a:lnTo>
                    <a:pt x="13862" y="5993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sx="1000" sy="1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table"/>
          <p:cNvSpPr>
            <a:spLocks noEditPoints="1" noChangeArrowheads="1"/>
          </p:cNvSpPr>
          <p:nvPr/>
        </p:nvSpPr>
        <p:spPr bwMode="auto">
          <a:xfrm>
            <a:off x="1981200" y="3276600"/>
            <a:ext cx="1752600" cy="185233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015 w 21600"/>
              <a:gd name="T9" fmla="*/ 4491 h 21600"/>
              <a:gd name="T10" fmla="*/ 17622 w 21600"/>
              <a:gd name="T11" fmla="*/ 1712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641" y="17591"/>
                </a:moveTo>
                <a:lnTo>
                  <a:pt x="18067" y="17165"/>
                </a:lnTo>
                <a:lnTo>
                  <a:pt x="18443" y="16689"/>
                </a:lnTo>
                <a:lnTo>
                  <a:pt x="18794" y="16162"/>
                </a:lnTo>
                <a:lnTo>
                  <a:pt x="19144" y="15661"/>
                </a:lnTo>
                <a:lnTo>
                  <a:pt x="19420" y="15135"/>
                </a:lnTo>
                <a:lnTo>
                  <a:pt x="19645" y="14584"/>
                </a:lnTo>
                <a:lnTo>
                  <a:pt x="19871" y="13982"/>
                </a:lnTo>
                <a:lnTo>
                  <a:pt x="20071" y="13406"/>
                </a:lnTo>
                <a:lnTo>
                  <a:pt x="20297" y="13456"/>
                </a:lnTo>
                <a:lnTo>
                  <a:pt x="20472" y="13456"/>
                </a:lnTo>
                <a:lnTo>
                  <a:pt x="20648" y="13406"/>
                </a:lnTo>
                <a:lnTo>
                  <a:pt x="20823" y="13331"/>
                </a:lnTo>
                <a:lnTo>
                  <a:pt x="20948" y="13206"/>
                </a:lnTo>
                <a:lnTo>
                  <a:pt x="21099" y="13080"/>
                </a:lnTo>
                <a:lnTo>
                  <a:pt x="21149" y="12905"/>
                </a:lnTo>
                <a:lnTo>
                  <a:pt x="21299" y="12704"/>
                </a:lnTo>
                <a:lnTo>
                  <a:pt x="21425" y="12253"/>
                </a:lnTo>
                <a:lnTo>
                  <a:pt x="21550" y="11727"/>
                </a:lnTo>
                <a:lnTo>
                  <a:pt x="21600" y="11276"/>
                </a:lnTo>
                <a:lnTo>
                  <a:pt x="21600" y="10800"/>
                </a:lnTo>
                <a:lnTo>
                  <a:pt x="21600" y="10324"/>
                </a:lnTo>
                <a:lnTo>
                  <a:pt x="21550" y="9823"/>
                </a:lnTo>
                <a:lnTo>
                  <a:pt x="21425" y="9347"/>
                </a:lnTo>
                <a:lnTo>
                  <a:pt x="21299" y="8896"/>
                </a:lnTo>
                <a:lnTo>
                  <a:pt x="21149" y="8695"/>
                </a:lnTo>
                <a:lnTo>
                  <a:pt x="21099" y="8520"/>
                </a:lnTo>
                <a:lnTo>
                  <a:pt x="20948" y="8344"/>
                </a:lnTo>
                <a:lnTo>
                  <a:pt x="20823" y="8269"/>
                </a:lnTo>
                <a:lnTo>
                  <a:pt x="20648" y="8169"/>
                </a:lnTo>
                <a:lnTo>
                  <a:pt x="20472" y="8144"/>
                </a:lnTo>
                <a:lnTo>
                  <a:pt x="20297" y="8144"/>
                </a:lnTo>
                <a:lnTo>
                  <a:pt x="20071" y="8169"/>
                </a:lnTo>
                <a:lnTo>
                  <a:pt x="19871" y="7618"/>
                </a:lnTo>
                <a:lnTo>
                  <a:pt x="19645" y="7016"/>
                </a:lnTo>
                <a:lnTo>
                  <a:pt x="19420" y="6490"/>
                </a:lnTo>
                <a:lnTo>
                  <a:pt x="19144" y="5939"/>
                </a:lnTo>
                <a:lnTo>
                  <a:pt x="18794" y="5438"/>
                </a:lnTo>
                <a:lnTo>
                  <a:pt x="18443" y="4961"/>
                </a:lnTo>
                <a:lnTo>
                  <a:pt x="18067" y="4460"/>
                </a:lnTo>
                <a:lnTo>
                  <a:pt x="17691" y="4034"/>
                </a:lnTo>
                <a:lnTo>
                  <a:pt x="17215" y="3608"/>
                </a:lnTo>
                <a:lnTo>
                  <a:pt x="16739" y="3232"/>
                </a:lnTo>
                <a:lnTo>
                  <a:pt x="16263" y="2832"/>
                </a:lnTo>
                <a:lnTo>
                  <a:pt x="15686" y="2506"/>
                </a:lnTo>
                <a:lnTo>
                  <a:pt x="15185" y="2205"/>
                </a:lnTo>
                <a:lnTo>
                  <a:pt x="14609" y="1929"/>
                </a:lnTo>
                <a:lnTo>
                  <a:pt x="14032" y="1704"/>
                </a:lnTo>
                <a:lnTo>
                  <a:pt x="13431" y="1503"/>
                </a:lnTo>
                <a:lnTo>
                  <a:pt x="13481" y="1278"/>
                </a:lnTo>
                <a:lnTo>
                  <a:pt x="13481" y="1103"/>
                </a:lnTo>
                <a:lnTo>
                  <a:pt x="13431" y="952"/>
                </a:lnTo>
                <a:lnTo>
                  <a:pt x="13356" y="777"/>
                </a:lnTo>
                <a:lnTo>
                  <a:pt x="13256" y="626"/>
                </a:lnTo>
                <a:lnTo>
                  <a:pt x="13080" y="526"/>
                </a:lnTo>
                <a:lnTo>
                  <a:pt x="12930" y="426"/>
                </a:lnTo>
                <a:lnTo>
                  <a:pt x="12704" y="301"/>
                </a:lnTo>
                <a:lnTo>
                  <a:pt x="12278" y="175"/>
                </a:lnTo>
                <a:lnTo>
                  <a:pt x="11802" y="25"/>
                </a:lnTo>
                <a:lnTo>
                  <a:pt x="11276" y="0"/>
                </a:lnTo>
                <a:lnTo>
                  <a:pt x="10825" y="0"/>
                </a:lnTo>
                <a:lnTo>
                  <a:pt x="10324" y="0"/>
                </a:lnTo>
                <a:lnTo>
                  <a:pt x="9848" y="25"/>
                </a:lnTo>
                <a:lnTo>
                  <a:pt x="9347" y="175"/>
                </a:lnTo>
                <a:lnTo>
                  <a:pt x="8921" y="301"/>
                </a:lnTo>
                <a:lnTo>
                  <a:pt x="8695" y="426"/>
                </a:lnTo>
                <a:lnTo>
                  <a:pt x="8545" y="526"/>
                </a:lnTo>
                <a:lnTo>
                  <a:pt x="8394" y="626"/>
                </a:lnTo>
                <a:lnTo>
                  <a:pt x="8269" y="777"/>
                </a:lnTo>
                <a:lnTo>
                  <a:pt x="8169" y="952"/>
                </a:lnTo>
                <a:lnTo>
                  <a:pt x="8144" y="1103"/>
                </a:lnTo>
                <a:lnTo>
                  <a:pt x="8144" y="1278"/>
                </a:lnTo>
                <a:lnTo>
                  <a:pt x="8219" y="1503"/>
                </a:lnTo>
                <a:lnTo>
                  <a:pt x="7618" y="1704"/>
                </a:lnTo>
                <a:lnTo>
                  <a:pt x="7066" y="1929"/>
                </a:lnTo>
                <a:lnTo>
                  <a:pt x="6490" y="2205"/>
                </a:lnTo>
                <a:lnTo>
                  <a:pt x="5939" y="2456"/>
                </a:lnTo>
                <a:lnTo>
                  <a:pt x="5438" y="2781"/>
                </a:lnTo>
                <a:lnTo>
                  <a:pt x="4961" y="3132"/>
                </a:lnTo>
                <a:lnTo>
                  <a:pt x="4485" y="3533"/>
                </a:lnTo>
                <a:lnTo>
                  <a:pt x="4059" y="3959"/>
                </a:lnTo>
                <a:lnTo>
                  <a:pt x="3633" y="4385"/>
                </a:lnTo>
                <a:lnTo>
                  <a:pt x="3232" y="4861"/>
                </a:lnTo>
                <a:lnTo>
                  <a:pt x="2857" y="5387"/>
                </a:lnTo>
                <a:lnTo>
                  <a:pt x="2506" y="5889"/>
                </a:lnTo>
                <a:lnTo>
                  <a:pt x="2205" y="6465"/>
                </a:lnTo>
                <a:lnTo>
                  <a:pt x="1955" y="7016"/>
                </a:lnTo>
                <a:lnTo>
                  <a:pt x="1729" y="7568"/>
                </a:lnTo>
                <a:lnTo>
                  <a:pt x="1529" y="8169"/>
                </a:lnTo>
                <a:lnTo>
                  <a:pt x="1303" y="8144"/>
                </a:lnTo>
                <a:lnTo>
                  <a:pt x="1128" y="8144"/>
                </a:lnTo>
                <a:lnTo>
                  <a:pt x="977" y="8169"/>
                </a:lnTo>
                <a:lnTo>
                  <a:pt x="802" y="8269"/>
                </a:lnTo>
                <a:lnTo>
                  <a:pt x="652" y="8344"/>
                </a:lnTo>
                <a:lnTo>
                  <a:pt x="526" y="8520"/>
                </a:lnTo>
                <a:lnTo>
                  <a:pt x="451" y="8695"/>
                </a:lnTo>
                <a:lnTo>
                  <a:pt x="326" y="8896"/>
                </a:lnTo>
                <a:lnTo>
                  <a:pt x="200" y="9347"/>
                </a:lnTo>
                <a:lnTo>
                  <a:pt x="50" y="9823"/>
                </a:lnTo>
                <a:lnTo>
                  <a:pt x="0" y="10324"/>
                </a:lnTo>
                <a:lnTo>
                  <a:pt x="0" y="10800"/>
                </a:lnTo>
                <a:lnTo>
                  <a:pt x="0" y="11276"/>
                </a:lnTo>
                <a:lnTo>
                  <a:pt x="50" y="11727"/>
                </a:lnTo>
                <a:lnTo>
                  <a:pt x="200" y="12253"/>
                </a:lnTo>
                <a:lnTo>
                  <a:pt x="326" y="12704"/>
                </a:lnTo>
                <a:lnTo>
                  <a:pt x="451" y="12905"/>
                </a:lnTo>
                <a:lnTo>
                  <a:pt x="526" y="13080"/>
                </a:lnTo>
                <a:lnTo>
                  <a:pt x="652" y="13206"/>
                </a:lnTo>
                <a:lnTo>
                  <a:pt x="802" y="13331"/>
                </a:lnTo>
                <a:lnTo>
                  <a:pt x="977" y="13406"/>
                </a:lnTo>
                <a:lnTo>
                  <a:pt x="1128" y="13456"/>
                </a:lnTo>
                <a:lnTo>
                  <a:pt x="1303" y="13456"/>
                </a:lnTo>
                <a:lnTo>
                  <a:pt x="1529" y="13406"/>
                </a:lnTo>
                <a:lnTo>
                  <a:pt x="1729" y="13982"/>
                </a:lnTo>
                <a:lnTo>
                  <a:pt x="1955" y="14584"/>
                </a:lnTo>
                <a:lnTo>
                  <a:pt x="2255" y="15135"/>
                </a:lnTo>
                <a:lnTo>
                  <a:pt x="2556" y="15736"/>
                </a:lnTo>
                <a:lnTo>
                  <a:pt x="2907" y="16263"/>
                </a:lnTo>
                <a:lnTo>
                  <a:pt x="3283" y="16764"/>
                </a:lnTo>
                <a:lnTo>
                  <a:pt x="3684" y="17240"/>
                </a:lnTo>
                <a:lnTo>
                  <a:pt x="4110" y="17741"/>
                </a:lnTo>
                <a:lnTo>
                  <a:pt x="4535" y="18117"/>
                </a:lnTo>
                <a:lnTo>
                  <a:pt x="5012" y="18493"/>
                </a:lnTo>
                <a:lnTo>
                  <a:pt x="5463" y="18844"/>
                </a:lnTo>
                <a:lnTo>
                  <a:pt x="5989" y="19144"/>
                </a:lnTo>
                <a:lnTo>
                  <a:pt x="6490" y="19420"/>
                </a:lnTo>
                <a:lnTo>
                  <a:pt x="7066" y="19645"/>
                </a:lnTo>
                <a:lnTo>
                  <a:pt x="7618" y="19921"/>
                </a:lnTo>
                <a:lnTo>
                  <a:pt x="8219" y="20071"/>
                </a:lnTo>
                <a:lnTo>
                  <a:pt x="8144" y="20297"/>
                </a:lnTo>
                <a:lnTo>
                  <a:pt x="8144" y="20472"/>
                </a:lnTo>
                <a:lnTo>
                  <a:pt x="8169" y="20648"/>
                </a:lnTo>
                <a:lnTo>
                  <a:pt x="8269" y="20823"/>
                </a:lnTo>
                <a:lnTo>
                  <a:pt x="8394" y="20948"/>
                </a:lnTo>
                <a:lnTo>
                  <a:pt x="8545" y="21074"/>
                </a:lnTo>
                <a:lnTo>
                  <a:pt x="8695" y="21149"/>
                </a:lnTo>
                <a:lnTo>
                  <a:pt x="8921" y="21299"/>
                </a:lnTo>
                <a:lnTo>
                  <a:pt x="9347" y="21425"/>
                </a:lnTo>
                <a:lnTo>
                  <a:pt x="9848" y="21550"/>
                </a:lnTo>
                <a:lnTo>
                  <a:pt x="10324" y="21600"/>
                </a:lnTo>
                <a:lnTo>
                  <a:pt x="10825" y="21600"/>
                </a:lnTo>
                <a:lnTo>
                  <a:pt x="11276" y="21600"/>
                </a:lnTo>
                <a:lnTo>
                  <a:pt x="11802" y="21550"/>
                </a:lnTo>
                <a:lnTo>
                  <a:pt x="12278" y="21425"/>
                </a:lnTo>
                <a:lnTo>
                  <a:pt x="12704" y="21299"/>
                </a:lnTo>
                <a:lnTo>
                  <a:pt x="12930" y="21149"/>
                </a:lnTo>
                <a:lnTo>
                  <a:pt x="13080" y="21074"/>
                </a:lnTo>
                <a:lnTo>
                  <a:pt x="13256" y="20948"/>
                </a:lnTo>
                <a:lnTo>
                  <a:pt x="13356" y="20823"/>
                </a:lnTo>
                <a:lnTo>
                  <a:pt x="13431" y="20648"/>
                </a:lnTo>
                <a:lnTo>
                  <a:pt x="13481" y="20472"/>
                </a:lnTo>
                <a:lnTo>
                  <a:pt x="13481" y="20297"/>
                </a:lnTo>
                <a:lnTo>
                  <a:pt x="13431" y="20071"/>
                </a:lnTo>
                <a:lnTo>
                  <a:pt x="14032" y="19871"/>
                </a:lnTo>
                <a:lnTo>
                  <a:pt x="14609" y="19645"/>
                </a:lnTo>
                <a:lnTo>
                  <a:pt x="15135" y="19395"/>
                </a:lnTo>
                <a:lnTo>
                  <a:pt x="15686" y="19094"/>
                </a:lnTo>
                <a:lnTo>
                  <a:pt x="16213" y="18768"/>
                </a:lnTo>
                <a:lnTo>
                  <a:pt x="16739" y="18393"/>
                </a:lnTo>
                <a:lnTo>
                  <a:pt x="17165" y="18017"/>
                </a:lnTo>
                <a:lnTo>
                  <a:pt x="17641" y="17591"/>
                </a:lnTo>
                <a:close/>
              </a:path>
              <a:path w="21600" h="21600" extrusionOk="0">
                <a:moveTo>
                  <a:pt x="13431" y="1503"/>
                </a:moveTo>
                <a:lnTo>
                  <a:pt x="13080" y="1428"/>
                </a:lnTo>
                <a:lnTo>
                  <a:pt x="12780" y="1378"/>
                </a:lnTo>
                <a:lnTo>
                  <a:pt x="12479" y="1278"/>
                </a:lnTo>
                <a:lnTo>
                  <a:pt x="12128" y="1253"/>
                </a:lnTo>
                <a:lnTo>
                  <a:pt x="11802" y="1203"/>
                </a:lnTo>
                <a:lnTo>
                  <a:pt x="11477" y="1203"/>
                </a:lnTo>
                <a:lnTo>
                  <a:pt x="11151" y="1153"/>
                </a:lnTo>
                <a:lnTo>
                  <a:pt x="10825" y="1153"/>
                </a:lnTo>
                <a:lnTo>
                  <a:pt x="10449" y="1153"/>
                </a:lnTo>
                <a:lnTo>
                  <a:pt x="10174" y="1203"/>
                </a:lnTo>
                <a:lnTo>
                  <a:pt x="9798" y="1203"/>
                </a:lnTo>
                <a:lnTo>
                  <a:pt x="9472" y="1253"/>
                </a:lnTo>
                <a:lnTo>
                  <a:pt x="9171" y="1278"/>
                </a:lnTo>
                <a:lnTo>
                  <a:pt x="8820" y="1378"/>
                </a:lnTo>
                <a:lnTo>
                  <a:pt x="8545" y="1428"/>
                </a:lnTo>
                <a:lnTo>
                  <a:pt x="8219" y="1503"/>
                </a:lnTo>
                <a:moveTo>
                  <a:pt x="1529" y="8169"/>
                </a:moveTo>
                <a:lnTo>
                  <a:pt x="1453" y="8520"/>
                </a:lnTo>
                <a:lnTo>
                  <a:pt x="1403" y="8820"/>
                </a:lnTo>
                <a:lnTo>
                  <a:pt x="1303" y="9121"/>
                </a:lnTo>
                <a:lnTo>
                  <a:pt x="1253" y="9447"/>
                </a:lnTo>
                <a:lnTo>
                  <a:pt x="1228" y="9823"/>
                </a:lnTo>
                <a:lnTo>
                  <a:pt x="1228" y="10098"/>
                </a:lnTo>
                <a:lnTo>
                  <a:pt x="1178" y="10449"/>
                </a:lnTo>
                <a:lnTo>
                  <a:pt x="1178" y="10800"/>
                </a:lnTo>
                <a:lnTo>
                  <a:pt x="1178" y="11126"/>
                </a:lnTo>
                <a:lnTo>
                  <a:pt x="1228" y="11502"/>
                </a:lnTo>
                <a:lnTo>
                  <a:pt x="1228" y="11777"/>
                </a:lnTo>
                <a:lnTo>
                  <a:pt x="1253" y="12128"/>
                </a:lnTo>
                <a:lnTo>
                  <a:pt x="1303" y="12429"/>
                </a:lnTo>
                <a:lnTo>
                  <a:pt x="1403" y="12755"/>
                </a:lnTo>
                <a:lnTo>
                  <a:pt x="1453" y="13080"/>
                </a:lnTo>
                <a:lnTo>
                  <a:pt x="1529" y="13406"/>
                </a:lnTo>
                <a:moveTo>
                  <a:pt x="13431" y="20071"/>
                </a:moveTo>
                <a:lnTo>
                  <a:pt x="13080" y="20172"/>
                </a:lnTo>
                <a:lnTo>
                  <a:pt x="12780" y="20222"/>
                </a:lnTo>
                <a:lnTo>
                  <a:pt x="12479" y="20297"/>
                </a:lnTo>
                <a:lnTo>
                  <a:pt x="12128" y="20347"/>
                </a:lnTo>
                <a:lnTo>
                  <a:pt x="11802" y="20397"/>
                </a:lnTo>
                <a:lnTo>
                  <a:pt x="11477" y="20397"/>
                </a:lnTo>
                <a:lnTo>
                  <a:pt x="11151" y="20447"/>
                </a:lnTo>
                <a:lnTo>
                  <a:pt x="10825" y="20447"/>
                </a:lnTo>
                <a:lnTo>
                  <a:pt x="10449" y="20447"/>
                </a:lnTo>
                <a:lnTo>
                  <a:pt x="10174" y="20397"/>
                </a:lnTo>
                <a:lnTo>
                  <a:pt x="9798" y="20397"/>
                </a:lnTo>
                <a:lnTo>
                  <a:pt x="9472" y="20347"/>
                </a:lnTo>
                <a:lnTo>
                  <a:pt x="9171" y="20297"/>
                </a:lnTo>
                <a:lnTo>
                  <a:pt x="8820" y="20222"/>
                </a:lnTo>
                <a:lnTo>
                  <a:pt x="8545" y="20172"/>
                </a:lnTo>
                <a:lnTo>
                  <a:pt x="8219" y="20071"/>
                </a:lnTo>
                <a:moveTo>
                  <a:pt x="20071" y="13406"/>
                </a:moveTo>
                <a:lnTo>
                  <a:pt x="20172" y="13080"/>
                </a:lnTo>
                <a:lnTo>
                  <a:pt x="20222" y="12755"/>
                </a:lnTo>
                <a:lnTo>
                  <a:pt x="20297" y="12429"/>
                </a:lnTo>
                <a:lnTo>
                  <a:pt x="20347" y="12128"/>
                </a:lnTo>
                <a:lnTo>
                  <a:pt x="20397" y="11777"/>
                </a:lnTo>
                <a:lnTo>
                  <a:pt x="20447" y="11502"/>
                </a:lnTo>
                <a:lnTo>
                  <a:pt x="20447" y="11126"/>
                </a:lnTo>
                <a:lnTo>
                  <a:pt x="20447" y="10800"/>
                </a:lnTo>
                <a:lnTo>
                  <a:pt x="20447" y="10449"/>
                </a:lnTo>
                <a:lnTo>
                  <a:pt x="20447" y="10098"/>
                </a:lnTo>
                <a:lnTo>
                  <a:pt x="20397" y="9823"/>
                </a:lnTo>
                <a:lnTo>
                  <a:pt x="20347" y="9447"/>
                </a:lnTo>
                <a:lnTo>
                  <a:pt x="20297" y="9121"/>
                </a:lnTo>
                <a:lnTo>
                  <a:pt x="20222" y="8820"/>
                </a:lnTo>
                <a:lnTo>
                  <a:pt x="20172" y="8520"/>
                </a:lnTo>
                <a:lnTo>
                  <a:pt x="20071" y="8169"/>
                </a:lnTo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rinter2"/>
          <p:cNvSpPr>
            <a:spLocks noEditPoints="1" noChangeArrowheads="1"/>
          </p:cNvSpPr>
          <p:nvPr/>
        </p:nvSpPr>
        <p:spPr bwMode="auto">
          <a:xfrm rot="10800000">
            <a:off x="2971800" y="6220217"/>
            <a:ext cx="672392" cy="579779"/>
          </a:xfrm>
          <a:custGeom>
            <a:avLst/>
            <a:gdLst>
              <a:gd name="T0" fmla="*/ 10673 w 21600"/>
              <a:gd name="T1" fmla="*/ 0 h 21600"/>
              <a:gd name="T2" fmla="*/ 19186 w 21600"/>
              <a:gd name="T3" fmla="*/ 0 h 21600"/>
              <a:gd name="T4" fmla="*/ 21600 w 21600"/>
              <a:gd name="T5" fmla="*/ 4703 h 21600"/>
              <a:gd name="T6" fmla="*/ 21600 w 21600"/>
              <a:gd name="T7" fmla="*/ 10800 h 21600"/>
              <a:gd name="T8" fmla="*/ 21600 w 21600"/>
              <a:gd name="T9" fmla="*/ 16548 h 21600"/>
              <a:gd name="T10" fmla="*/ 18042 w 21600"/>
              <a:gd name="T11" fmla="*/ 21600 h 21600"/>
              <a:gd name="T12" fmla="*/ 10673 w 21600"/>
              <a:gd name="T13" fmla="*/ 21600 h 21600"/>
              <a:gd name="T14" fmla="*/ 3176 w 21600"/>
              <a:gd name="T15" fmla="*/ 21600 h 21600"/>
              <a:gd name="T16" fmla="*/ 0 w 21600"/>
              <a:gd name="T17" fmla="*/ 16548 h 21600"/>
              <a:gd name="T18" fmla="*/ 0 w 21600"/>
              <a:gd name="T19" fmla="*/ 10800 h 21600"/>
              <a:gd name="T20" fmla="*/ 0 w 21600"/>
              <a:gd name="T21" fmla="*/ 4703 h 21600"/>
              <a:gd name="T22" fmla="*/ 2414 w 21600"/>
              <a:gd name="T23" fmla="*/ 0 h 21600"/>
              <a:gd name="T24" fmla="*/ 1397 w 21600"/>
              <a:gd name="T25" fmla="*/ 23298 h 21600"/>
              <a:gd name="T26" fmla="*/ 20266 w 21600"/>
              <a:gd name="T27" fmla="*/ 311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214unlv.pbworks.com/f/1287108809/SB-58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73191" y="1417446"/>
            <a:ext cx="2451301" cy="530812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Marist User\AppData\Local\Microsoft\Windows\Temporary Internet Files\Content.IE5\4AKBQP8W\MC90004841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07605" y="2650122"/>
            <a:ext cx="2671827" cy="600961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rist User\AppData\Local\Microsoft\Windows\Temporary Internet Files\Content.IE5\XQ6H6DPU\MC900433859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4095"/>
            <a:ext cx="372957" cy="372957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ist User\AppData\Local\Microsoft\Windows\Temporary Internet Files\Content.IE5\4AKBQP8W\MC900441712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059498" y="839486"/>
            <a:ext cx="379713" cy="379713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ilecab2"/>
          <p:cNvSpPr>
            <a:spLocks noEditPoints="1" noChangeArrowheads="1"/>
          </p:cNvSpPr>
          <p:nvPr/>
        </p:nvSpPr>
        <p:spPr bwMode="auto">
          <a:xfrm>
            <a:off x="2590800" y="228600"/>
            <a:ext cx="1905000" cy="637611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9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/>
              <a:t>Student’s Supplies</a:t>
            </a:r>
            <a:endParaRPr lang="en-US" sz="1600" b="1" dirty="0"/>
          </a:p>
        </p:txBody>
      </p:sp>
      <p:sp>
        <p:nvSpPr>
          <p:cNvPr id="18" name="filecab3"/>
          <p:cNvSpPr>
            <a:spLocks noEditPoints="1" noChangeArrowheads="1"/>
          </p:cNvSpPr>
          <p:nvPr/>
        </p:nvSpPr>
        <p:spPr bwMode="auto">
          <a:xfrm>
            <a:off x="4495800" y="233875"/>
            <a:ext cx="2133600" cy="680525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/>
              <a:t>Teacher’s Storage</a:t>
            </a:r>
            <a:endParaRPr lang="en-US" sz="1600" b="1" dirty="0"/>
          </a:p>
        </p:txBody>
      </p:sp>
      <p:pic>
        <p:nvPicPr>
          <p:cNvPr id="1035" name="Picture 11" descr="C:\Users\Marist User\AppData\Local\Microsoft\Windows\Temporary Internet Files\Content.IE5\84DT2CJO\MP900401195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560571" y="8334154"/>
            <a:ext cx="119671" cy="95737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laptop"/>
          <p:cNvSpPr>
            <a:spLocks noEditPoints="1" noChangeArrowheads="1"/>
          </p:cNvSpPr>
          <p:nvPr/>
        </p:nvSpPr>
        <p:spPr bwMode="auto">
          <a:xfrm rot="10800000">
            <a:off x="8041122" y="501598"/>
            <a:ext cx="579715" cy="559246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chair3"/>
          <p:cNvSpPr>
            <a:spLocks noEditPoints="1" noChangeArrowheads="1"/>
          </p:cNvSpPr>
          <p:nvPr/>
        </p:nvSpPr>
        <p:spPr bwMode="auto">
          <a:xfrm rot="5051510">
            <a:off x="2413144" y="987123"/>
            <a:ext cx="337831" cy="337943"/>
          </a:xfrm>
          <a:custGeom>
            <a:avLst/>
            <a:gdLst>
              <a:gd name="T0" fmla="*/ 10800 w 21600"/>
              <a:gd name="T1" fmla="*/ 0 h 21600"/>
              <a:gd name="T2" fmla="*/ 20275 w 21600"/>
              <a:gd name="T3" fmla="*/ 10800 h 21600"/>
              <a:gd name="T4" fmla="*/ 10800 w 21600"/>
              <a:gd name="T5" fmla="*/ 21600 h 21600"/>
              <a:gd name="T6" fmla="*/ 1303 w 21600"/>
              <a:gd name="T7" fmla="*/ 10800 h 21600"/>
              <a:gd name="T8" fmla="*/ 4828 w 21600"/>
              <a:gd name="T9" fmla="*/ 6639 h 21600"/>
              <a:gd name="T10" fmla="*/ 16846 w 21600"/>
              <a:gd name="T11" fmla="*/ 196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661" y="21600"/>
                </a:moveTo>
                <a:lnTo>
                  <a:pt x="11964" y="21600"/>
                </a:lnTo>
                <a:lnTo>
                  <a:pt x="12969" y="21477"/>
                </a:lnTo>
                <a:lnTo>
                  <a:pt x="13951" y="21379"/>
                </a:lnTo>
                <a:lnTo>
                  <a:pt x="14742" y="21134"/>
                </a:lnTo>
                <a:lnTo>
                  <a:pt x="15575" y="20765"/>
                </a:lnTo>
                <a:lnTo>
                  <a:pt x="16152" y="20520"/>
                </a:lnTo>
                <a:lnTo>
                  <a:pt x="16579" y="20225"/>
                </a:lnTo>
                <a:lnTo>
                  <a:pt x="16942" y="19857"/>
                </a:lnTo>
                <a:lnTo>
                  <a:pt x="17455" y="20520"/>
                </a:lnTo>
                <a:lnTo>
                  <a:pt x="17989" y="21011"/>
                </a:lnTo>
                <a:lnTo>
                  <a:pt x="18459" y="21379"/>
                </a:lnTo>
                <a:lnTo>
                  <a:pt x="19079" y="21477"/>
                </a:lnTo>
                <a:lnTo>
                  <a:pt x="19656" y="21477"/>
                </a:lnTo>
                <a:lnTo>
                  <a:pt x="20275" y="21379"/>
                </a:lnTo>
                <a:lnTo>
                  <a:pt x="20660" y="21011"/>
                </a:lnTo>
                <a:lnTo>
                  <a:pt x="21173" y="20643"/>
                </a:lnTo>
                <a:lnTo>
                  <a:pt x="21386" y="20225"/>
                </a:lnTo>
                <a:lnTo>
                  <a:pt x="21600" y="19636"/>
                </a:lnTo>
                <a:lnTo>
                  <a:pt x="21600" y="19145"/>
                </a:lnTo>
                <a:lnTo>
                  <a:pt x="21600" y="18605"/>
                </a:lnTo>
                <a:lnTo>
                  <a:pt x="21386" y="18115"/>
                </a:lnTo>
                <a:lnTo>
                  <a:pt x="21066" y="17525"/>
                </a:lnTo>
                <a:lnTo>
                  <a:pt x="20660" y="17108"/>
                </a:lnTo>
                <a:lnTo>
                  <a:pt x="20275" y="16740"/>
                </a:lnTo>
                <a:lnTo>
                  <a:pt x="20275" y="10628"/>
                </a:lnTo>
                <a:lnTo>
                  <a:pt x="20275" y="5695"/>
                </a:lnTo>
                <a:lnTo>
                  <a:pt x="20275" y="5105"/>
                </a:lnTo>
                <a:lnTo>
                  <a:pt x="20190" y="4492"/>
                </a:lnTo>
                <a:lnTo>
                  <a:pt x="19976" y="4075"/>
                </a:lnTo>
                <a:lnTo>
                  <a:pt x="19763" y="3485"/>
                </a:lnTo>
                <a:lnTo>
                  <a:pt x="19442" y="2995"/>
                </a:lnTo>
                <a:lnTo>
                  <a:pt x="19079" y="2455"/>
                </a:lnTo>
                <a:lnTo>
                  <a:pt x="18673" y="2086"/>
                </a:lnTo>
                <a:lnTo>
                  <a:pt x="18139" y="1620"/>
                </a:lnTo>
                <a:lnTo>
                  <a:pt x="17562" y="1325"/>
                </a:lnTo>
                <a:lnTo>
                  <a:pt x="16836" y="957"/>
                </a:lnTo>
                <a:lnTo>
                  <a:pt x="16045" y="589"/>
                </a:lnTo>
                <a:lnTo>
                  <a:pt x="15169" y="344"/>
                </a:lnTo>
                <a:lnTo>
                  <a:pt x="14272" y="245"/>
                </a:lnTo>
                <a:lnTo>
                  <a:pt x="13182" y="123"/>
                </a:lnTo>
                <a:lnTo>
                  <a:pt x="12028" y="0"/>
                </a:lnTo>
                <a:lnTo>
                  <a:pt x="10832" y="0"/>
                </a:lnTo>
                <a:lnTo>
                  <a:pt x="9572" y="0"/>
                </a:lnTo>
                <a:lnTo>
                  <a:pt x="8418" y="123"/>
                </a:lnTo>
                <a:lnTo>
                  <a:pt x="7328" y="245"/>
                </a:lnTo>
                <a:lnTo>
                  <a:pt x="6431" y="344"/>
                </a:lnTo>
                <a:lnTo>
                  <a:pt x="5555" y="589"/>
                </a:lnTo>
                <a:lnTo>
                  <a:pt x="4764" y="957"/>
                </a:lnTo>
                <a:lnTo>
                  <a:pt x="4038" y="1325"/>
                </a:lnTo>
                <a:lnTo>
                  <a:pt x="3461" y="1620"/>
                </a:lnTo>
                <a:lnTo>
                  <a:pt x="2927" y="2086"/>
                </a:lnTo>
                <a:lnTo>
                  <a:pt x="2521" y="2455"/>
                </a:lnTo>
                <a:lnTo>
                  <a:pt x="2158" y="2995"/>
                </a:lnTo>
                <a:lnTo>
                  <a:pt x="1837" y="3485"/>
                </a:lnTo>
                <a:lnTo>
                  <a:pt x="1624" y="4075"/>
                </a:lnTo>
                <a:lnTo>
                  <a:pt x="1410" y="4492"/>
                </a:lnTo>
                <a:lnTo>
                  <a:pt x="1303" y="5105"/>
                </a:lnTo>
                <a:lnTo>
                  <a:pt x="1303" y="5695"/>
                </a:lnTo>
                <a:lnTo>
                  <a:pt x="1303" y="10874"/>
                </a:lnTo>
                <a:lnTo>
                  <a:pt x="1303" y="16740"/>
                </a:lnTo>
                <a:lnTo>
                  <a:pt x="940" y="17108"/>
                </a:lnTo>
                <a:lnTo>
                  <a:pt x="534" y="17525"/>
                </a:lnTo>
                <a:lnTo>
                  <a:pt x="214" y="18115"/>
                </a:lnTo>
                <a:lnTo>
                  <a:pt x="0" y="18605"/>
                </a:lnTo>
                <a:lnTo>
                  <a:pt x="0" y="19145"/>
                </a:lnTo>
                <a:lnTo>
                  <a:pt x="0" y="19636"/>
                </a:lnTo>
                <a:lnTo>
                  <a:pt x="214" y="20225"/>
                </a:lnTo>
                <a:lnTo>
                  <a:pt x="427" y="20643"/>
                </a:lnTo>
                <a:lnTo>
                  <a:pt x="833" y="21011"/>
                </a:lnTo>
                <a:lnTo>
                  <a:pt x="1303" y="21379"/>
                </a:lnTo>
                <a:lnTo>
                  <a:pt x="1944" y="21477"/>
                </a:lnTo>
                <a:lnTo>
                  <a:pt x="2521" y="21477"/>
                </a:lnTo>
                <a:lnTo>
                  <a:pt x="3141" y="21379"/>
                </a:lnTo>
                <a:lnTo>
                  <a:pt x="3611" y="21011"/>
                </a:lnTo>
                <a:lnTo>
                  <a:pt x="4145" y="20520"/>
                </a:lnTo>
                <a:lnTo>
                  <a:pt x="4658" y="19857"/>
                </a:lnTo>
                <a:lnTo>
                  <a:pt x="4914" y="20225"/>
                </a:lnTo>
                <a:lnTo>
                  <a:pt x="5448" y="20520"/>
                </a:lnTo>
                <a:lnTo>
                  <a:pt x="6025" y="20765"/>
                </a:lnTo>
                <a:lnTo>
                  <a:pt x="6751" y="21134"/>
                </a:lnTo>
                <a:lnTo>
                  <a:pt x="7542" y="21379"/>
                </a:lnTo>
                <a:lnTo>
                  <a:pt x="8418" y="21477"/>
                </a:lnTo>
                <a:lnTo>
                  <a:pt x="9465" y="21600"/>
                </a:lnTo>
                <a:lnTo>
                  <a:pt x="10661" y="21600"/>
                </a:lnTo>
                <a:close/>
              </a:path>
              <a:path w="21600" h="21600" extrusionOk="0">
                <a:moveTo>
                  <a:pt x="17049" y="19857"/>
                </a:moveTo>
                <a:lnTo>
                  <a:pt x="17049" y="19268"/>
                </a:lnTo>
                <a:lnTo>
                  <a:pt x="17049" y="18016"/>
                </a:lnTo>
                <a:lnTo>
                  <a:pt x="17049" y="16274"/>
                </a:lnTo>
                <a:lnTo>
                  <a:pt x="17049" y="14114"/>
                </a:lnTo>
                <a:lnTo>
                  <a:pt x="17049" y="11880"/>
                </a:lnTo>
                <a:lnTo>
                  <a:pt x="17049" y="9843"/>
                </a:lnTo>
                <a:lnTo>
                  <a:pt x="17049" y="8100"/>
                </a:lnTo>
                <a:lnTo>
                  <a:pt x="17049" y="7069"/>
                </a:lnTo>
                <a:lnTo>
                  <a:pt x="16942" y="6725"/>
                </a:lnTo>
                <a:lnTo>
                  <a:pt x="16836" y="6357"/>
                </a:lnTo>
                <a:lnTo>
                  <a:pt x="16686" y="6112"/>
                </a:lnTo>
                <a:lnTo>
                  <a:pt x="16472" y="5768"/>
                </a:lnTo>
                <a:lnTo>
                  <a:pt x="15746" y="5351"/>
                </a:lnTo>
                <a:lnTo>
                  <a:pt x="14849" y="4983"/>
                </a:lnTo>
                <a:lnTo>
                  <a:pt x="13951" y="4615"/>
                </a:lnTo>
                <a:lnTo>
                  <a:pt x="12862" y="4369"/>
                </a:lnTo>
                <a:lnTo>
                  <a:pt x="11879" y="4271"/>
                </a:lnTo>
                <a:lnTo>
                  <a:pt x="10832" y="4197"/>
                </a:lnTo>
                <a:lnTo>
                  <a:pt x="9828" y="4271"/>
                </a:lnTo>
                <a:lnTo>
                  <a:pt x="8845" y="4369"/>
                </a:lnTo>
                <a:lnTo>
                  <a:pt x="7734" y="4615"/>
                </a:lnTo>
                <a:lnTo>
                  <a:pt x="6751" y="4983"/>
                </a:lnTo>
                <a:lnTo>
                  <a:pt x="5961" y="5351"/>
                </a:lnTo>
                <a:lnTo>
                  <a:pt x="5234" y="5768"/>
                </a:lnTo>
                <a:lnTo>
                  <a:pt x="4914" y="6112"/>
                </a:lnTo>
                <a:lnTo>
                  <a:pt x="4764" y="6357"/>
                </a:lnTo>
                <a:lnTo>
                  <a:pt x="4658" y="6725"/>
                </a:lnTo>
                <a:lnTo>
                  <a:pt x="4658" y="7069"/>
                </a:lnTo>
                <a:lnTo>
                  <a:pt x="4658" y="8100"/>
                </a:lnTo>
                <a:lnTo>
                  <a:pt x="4658" y="9843"/>
                </a:lnTo>
                <a:lnTo>
                  <a:pt x="4658" y="11880"/>
                </a:lnTo>
                <a:lnTo>
                  <a:pt x="4658" y="14114"/>
                </a:lnTo>
                <a:lnTo>
                  <a:pt x="4658" y="16274"/>
                </a:lnTo>
                <a:lnTo>
                  <a:pt x="4658" y="18016"/>
                </a:lnTo>
                <a:lnTo>
                  <a:pt x="4658" y="19268"/>
                </a:lnTo>
                <a:lnTo>
                  <a:pt x="4658" y="19857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1000" sy="1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chair3"/>
          <p:cNvSpPr>
            <a:spLocks noEditPoints="1" noChangeArrowheads="1"/>
          </p:cNvSpPr>
          <p:nvPr/>
        </p:nvSpPr>
        <p:spPr bwMode="auto">
          <a:xfrm rot="2435761">
            <a:off x="2199199" y="507207"/>
            <a:ext cx="337831" cy="337943"/>
          </a:xfrm>
          <a:custGeom>
            <a:avLst/>
            <a:gdLst>
              <a:gd name="T0" fmla="*/ 10800 w 21600"/>
              <a:gd name="T1" fmla="*/ 0 h 21600"/>
              <a:gd name="T2" fmla="*/ 20275 w 21600"/>
              <a:gd name="T3" fmla="*/ 10800 h 21600"/>
              <a:gd name="T4" fmla="*/ 10800 w 21600"/>
              <a:gd name="T5" fmla="*/ 21600 h 21600"/>
              <a:gd name="T6" fmla="*/ 1303 w 21600"/>
              <a:gd name="T7" fmla="*/ 10800 h 21600"/>
              <a:gd name="T8" fmla="*/ 4828 w 21600"/>
              <a:gd name="T9" fmla="*/ 6639 h 21600"/>
              <a:gd name="T10" fmla="*/ 16846 w 21600"/>
              <a:gd name="T11" fmla="*/ 196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661" y="21600"/>
                </a:moveTo>
                <a:lnTo>
                  <a:pt x="11964" y="21600"/>
                </a:lnTo>
                <a:lnTo>
                  <a:pt x="12969" y="21477"/>
                </a:lnTo>
                <a:lnTo>
                  <a:pt x="13951" y="21379"/>
                </a:lnTo>
                <a:lnTo>
                  <a:pt x="14742" y="21134"/>
                </a:lnTo>
                <a:lnTo>
                  <a:pt x="15575" y="20765"/>
                </a:lnTo>
                <a:lnTo>
                  <a:pt x="16152" y="20520"/>
                </a:lnTo>
                <a:lnTo>
                  <a:pt x="16579" y="20225"/>
                </a:lnTo>
                <a:lnTo>
                  <a:pt x="16942" y="19857"/>
                </a:lnTo>
                <a:lnTo>
                  <a:pt x="17455" y="20520"/>
                </a:lnTo>
                <a:lnTo>
                  <a:pt x="17989" y="21011"/>
                </a:lnTo>
                <a:lnTo>
                  <a:pt x="18459" y="21379"/>
                </a:lnTo>
                <a:lnTo>
                  <a:pt x="19079" y="21477"/>
                </a:lnTo>
                <a:lnTo>
                  <a:pt x="19656" y="21477"/>
                </a:lnTo>
                <a:lnTo>
                  <a:pt x="20275" y="21379"/>
                </a:lnTo>
                <a:lnTo>
                  <a:pt x="20660" y="21011"/>
                </a:lnTo>
                <a:lnTo>
                  <a:pt x="21173" y="20643"/>
                </a:lnTo>
                <a:lnTo>
                  <a:pt x="21386" y="20225"/>
                </a:lnTo>
                <a:lnTo>
                  <a:pt x="21600" y="19636"/>
                </a:lnTo>
                <a:lnTo>
                  <a:pt x="21600" y="19145"/>
                </a:lnTo>
                <a:lnTo>
                  <a:pt x="21600" y="18605"/>
                </a:lnTo>
                <a:lnTo>
                  <a:pt x="21386" y="18115"/>
                </a:lnTo>
                <a:lnTo>
                  <a:pt x="21066" y="17525"/>
                </a:lnTo>
                <a:lnTo>
                  <a:pt x="20660" y="17108"/>
                </a:lnTo>
                <a:lnTo>
                  <a:pt x="20275" y="16740"/>
                </a:lnTo>
                <a:lnTo>
                  <a:pt x="20275" y="10628"/>
                </a:lnTo>
                <a:lnTo>
                  <a:pt x="20275" y="5695"/>
                </a:lnTo>
                <a:lnTo>
                  <a:pt x="20275" y="5105"/>
                </a:lnTo>
                <a:lnTo>
                  <a:pt x="20190" y="4492"/>
                </a:lnTo>
                <a:lnTo>
                  <a:pt x="19976" y="4075"/>
                </a:lnTo>
                <a:lnTo>
                  <a:pt x="19763" y="3485"/>
                </a:lnTo>
                <a:lnTo>
                  <a:pt x="19442" y="2995"/>
                </a:lnTo>
                <a:lnTo>
                  <a:pt x="19079" y="2455"/>
                </a:lnTo>
                <a:lnTo>
                  <a:pt x="18673" y="2086"/>
                </a:lnTo>
                <a:lnTo>
                  <a:pt x="18139" y="1620"/>
                </a:lnTo>
                <a:lnTo>
                  <a:pt x="17562" y="1325"/>
                </a:lnTo>
                <a:lnTo>
                  <a:pt x="16836" y="957"/>
                </a:lnTo>
                <a:lnTo>
                  <a:pt x="16045" y="589"/>
                </a:lnTo>
                <a:lnTo>
                  <a:pt x="15169" y="344"/>
                </a:lnTo>
                <a:lnTo>
                  <a:pt x="14272" y="245"/>
                </a:lnTo>
                <a:lnTo>
                  <a:pt x="13182" y="123"/>
                </a:lnTo>
                <a:lnTo>
                  <a:pt x="12028" y="0"/>
                </a:lnTo>
                <a:lnTo>
                  <a:pt x="10832" y="0"/>
                </a:lnTo>
                <a:lnTo>
                  <a:pt x="9572" y="0"/>
                </a:lnTo>
                <a:lnTo>
                  <a:pt x="8418" y="123"/>
                </a:lnTo>
                <a:lnTo>
                  <a:pt x="7328" y="245"/>
                </a:lnTo>
                <a:lnTo>
                  <a:pt x="6431" y="344"/>
                </a:lnTo>
                <a:lnTo>
                  <a:pt x="5555" y="589"/>
                </a:lnTo>
                <a:lnTo>
                  <a:pt x="4764" y="957"/>
                </a:lnTo>
                <a:lnTo>
                  <a:pt x="4038" y="1325"/>
                </a:lnTo>
                <a:lnTo>
                  <a:pt x="3461" y="1620"/>
                </a:lnTo>
                <a:lnTo>
                  <a:pt x="2927" y="2086"/>
                </a:lnTo>
                <a:lnTo>
                  <a:pt x="2521" y="2455"/>
                </a:lnTo>
                <a:lnTo>
                  <a:pt x="2158" y="2995"/>
                </a:lnTo>
                <a:lnTo>
                  <a:pt x="1837" y="3485"/>
                </a:lnTo>
                <a:lnTo>
                  <a:pt x="1624" y="4075"/>
                </a:lnTo>
                <a:lnTo>
                  <a:pt x="1410" y="4492"/>
                </a:lnTo>
                <a:lnTo>
                  <a:pt x="1303" y="5105"/>
                </a:lnTo>
                <a:lnTo>
                  <a:pt x="1303" y="5695"/>
                </a:lnTo>
                <a:lnTo>
                  <a:pt x="1303" y="10874"/>
                </a:lnTo>
                <a:lnTo>
                  <a:pt x="1303" y="16740"/>
                </a:lnTo>
                <a:lnTo>
                  <a:pt x="940" y="17108"/>
                </a:lnTo>
                <a:lnTo>
                  <a:pt x="534" y="17525"/>
                </a:lnTo>
                <a:lnTo>
                  <a:pt x="214" y="18115"/>
                </a:lnTo>
                <a:lnTo>
                  <a:pt x="0" y="18605"/>
                </a:lnTo>
                <a:lnTo>
                  <a:pt x="0" y="19145"/>
                </a:lnTo>
                <a:lnTo>
                  <a:pt x="0" y="19636"/>
                </a:lnTo>
                <a:lnTo>
                  <a:pt x="214" y="20225"/>
                </a:lnTo>
                <a:lnTo>
                  <a:pt x="427" y="20643"/>
                </a:lnTo>
                <a:lnTo>
                  <a:pt x="833" y="21011"/>
                </a:lnTo>
                <a:lnTo>
                  <a:pt x="1303" y="21379"/>
                </a:lnTo>
                <a:lnTo>
                  <a:pt x="1944" y="21477"/>
                </a:lnTo>
                <a:lnTo>
                  <a:pt x="2521" y="21477"/>
                </a:lnTo>
                <a:lnTo>
                  <a:pt x="3141" y="21379"/>
                </a:lnTo>
                <a:lnTo>
                  <a:pt x="3611" y="21011"/>
                </a:lnTo>
                <a:lnTo>
                  <a:pt x="4145" y="20520"/>
                </a:lnTo>
                <a:lnTo>
                  <a:pt x="4658" y="19857"/>
                </a:lnTo>
                <a:lnTo>
                  <a:pt x="4914" y="20225"/>
                </a:lnTo>
                <a:lnTo>
                  <a:pt x="5448" y="20520"/>
                </a:lnTo>
                <a:lnTo>
                  <a:pt x="6025" y="20765"/>
                </a:lnTo>
                <a:lnTo>
                  <a:pt x="6751" y="21134"/>
                </a:lnTo>
                <a:lnTo>
                  <a:pt x="7542" y="21379"/>
                </a:lnTo>
                <a:lnTo>
                  <a:pt x="8418" y="21477"/>
                </a:lnTo>
                <a:lnTo>
                  <a:pt x="9465" y="21600"/>
                </a:lnTo>
                <a:lnTo>
                  <a:pt x="10661" y="21600"/>
                </a:lnTo>
                <a:close/>
              </a:path>
              <a:path w="21600" h="21600" extrusionOk="0">
                <a:moveTo>
                  <a:pt x="17049" y="19857"/>
                </a:moveTo>
                <a:lnTo>
                  <a:pt x="17049" y="19268"/>
                </a:lnTo>
                <a:lnTo>
                  <a:pt x="17049" y="18016"/>
                </a:lnTo>
                <a:lnTo>
                  <a:pt x="17049" y="16274"/>
                </a:lnTo>
                <a:lnTo>
                  <a:pt x="17049" y="14114"/>
                </a:lnTo>
                <a:lnTo>
                  <a:pt x="17049" y="11880"/>
                </a:lnTo>
                <a:lnTo>
                  <a:pt x="17049" y="9843"/>
                </a:lnTo>
                <a:lnTo>
                  <a:pt x="17049" y="8100"/>
                </a:lnTo>
                <a:lnTo>
                  <a:pt x="17049" y="7069"/>
                </a:lnTo>
                <a:lnTo>
                  <a:pt x="16942" y="6725"/>
                </a:lnTo>
                <a:lnTo>
                  <a:pt x="16836" y="6357"/>
                </a:lnTo>
                <a:lnTo>
                  <a:pt x="16686" y="6112"/>
                </a:lnTo>
                <a:lnTo>
                  <a:pt x="16472" y="5768"/>
                </a:lnTo>
                <a:lnTo>
                  <a:pt x="15746" y="5351"/>
                </a:lnTo>
                <a:lnTo>
                  <a:pt x="14849" y="4983"/>
                </a:lnTo>
                <a:lnTo>
                  <a:pt x="13951" y="4615"/>
                </a:lnTo>
                <a:lnTo>
                  <a:pt x="12862" y="4369"/>
                </a:lnTo>
                <a:lnTo>
                  <a:pt x="11879" y="4271"/>
                </a:lnTo>
                <a:lnTo>
                  <a:pt x="10832" y="4197"/>
                </a:lnTo>
                <a:lnTo>
                  <a:pt x="9828" y="4271"/>
                </a:lnTo>
                <a:lnTo>
                  <a:pt x="8845" y="4369"/>
                </a:lnTo>
                <a:lnTo>
                  <a:pt x="7734" y="4615"/>
                </a:lnTo>
                <a:lnTo>
                  <a:pt x="6751" y="4983"/>
                </a:lnTo>
                <a:lnTo>
                  <a:pt x="5961" y="5351"/>
                </a:lnTo>
                <a:lnTo>
                  <a:pt x="5234" y="5768"/>
                </a:lnTo>
                <a:lnTo>
                  <a:pt x="4914" y="6112"/>
                </a:lnTo>
                <a:lnTo>
                  <a:pt x="4764" y="6357"/>
                </a:lnTo>
                <a:lnTo>
                  <a:pt x="4658" y="6725"/>
                </a:lnTo>
                <a:lnTo>
                  <a:pt x="4658" y="7069"/>
                </a:lnTo>
                <a:lnTo>
                  <a:pt x="4658" y="8100"/>
                </a:lnTo>
                <a:lnTo>
                  <a:pt x="4658" y="9843"/>
                </a:lnTo>
                <a:lnTo>
                  <a:pt x="4658" y="11880"/>
                </a:lnTo>
                <a:lnTo>
                  <a:pt x="4658" y="14114"/>
                </a:lnTo>
                <a:lnTo>
                  <a:pt x="4658" y="16274"/>
                </a:lnTo>
                <a:lnTo>
                  <a:pt x="4658" y="18016"/>
                </a:lnTo>
                <a:lnTo>
                  <a:pt x="4658" y="19268"/>
                </a:lnTo>
                <a:lnTo>
                  <a:pt x="4658" y="19857"/>
                </a:lnTo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1000" sy="1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chair3"/>
          <p:cNvSpPr>
            <a:spLocks noEditPoints="1" noChangeArrowheads="1"/>
          </p:cNvSpPr>
          <p:nvPr/>
        </p:nvSpPr>
        <p:spPr bwMode="auto">
          <a:xfrm rot="1766434">
            <a:off x="1720577" y="471682"/>
            <a:ext cx="324511" cy="344759"/>
          </a:xfrm>
          <a:custGeom>
            <a:avLst/>
            <a:gdLst>
              <a:gd name="T0" fmla="*/ 10800 w 21600"/>
              <a:gd name="T1" fmla="*/ 0 h 21600"/>
              <a:gd name="T2" fmla="*/ 20275 w 21600"/>
              <a:gd name="T3" fmla="*/ 10800 h 21600"/>
              <a:gd name="T4" fmla="*/ 10800 w 21600"/>
              <a:gd name="T5" fmla="*/ 21600 h 21600"/>
              <a:gd name="T6" fmla="*/ 1303 w 21600"/>
              <a:gd name="T7" fmla="*/ 10800 h 21600"/>
              <a:gd name="T8" fmla="*/ 4828 w 21600"/>
              <a:gd name="T9" fmla="*/ 6639 h 21600"/>
              <a:gd name="T10" fmla="*/ 16846 w 21600"/>
              <a:gd name="T11" fmla="*/ 196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661" y="21600"/>
                </a:moveTo>
                <a:lnTo>
                  <a:pt x="11964" y="21600"/>
                </a:lnTo>
                <a:lnTo>
                  <a:pt x="12969" y="21477"/>
                </a:lnTo>
                <a:lnTo>
                  <a:pt x="13951" y="21379"/>
                </a:lnTo>
                <a:lnTo>
                  <a:pt x="14742" y="21134"/>
                </a:lnTo>
                <a:lnTo>
                  <a:pt x="15575" y="20765"/>
                </a:lnTo>
                <a:lnTo>
                  <a:pt x="16152" y="20520"/>
                </a:lnTo>
                <a:lnTo>
                  <a:pt x="16579" y="20225"/>
                </a:lnTo>
                <a:lnTo>
                  <a:pt x="16942" y="19857"/>
                </a:lnTo>
                <a:lnTo>
                  <a:pt x="17455" y="20520"/>
                </a:lnTo>
                <a:lnTo>
                  <a:pt x="17989" y="21011"/>
                </a:lnTo>
                <a:lnTo>
                  <a:pt x="18459" y="21379"/>
                </a:lnTo>
                <a:lnTo>
                  <a:pt x="19079" y="21477"/>
                </a:lnTo>
                <a:lnTo>
                  <a:pt x="19656" y="21477"/>
                </a:lnTo>
                <a:lnTo>
                  <a:pt x="20275" y="21379"/>
                </a:lnTo>
                <a:lnTo>
                  <a:pt x="20660" y="21011"/>
                </a:lnTo>
                <a:lnTo>
                  <a:pt x="21173" y="20643"/>
                </a:lnTo>
                <a:lnTo>
                  <a:pt x="21386" y="20225"/>
                </a:lnTo>
                <a:lnTo>
                  <a:pt x="21600" y="19636"/>
                </a:lnTo>
                <a:lnTo>
                  <a:pt x="21600" y="19145"/>
                </a:lnTo>
                <a:lnTo>
                  <a:pt x="21600" y="18605"/>
                </a:lnTo>
                <a:lnTo>
                  <a:pt x="21386" y="18115"/>
                </a:lnTo>
                <a:lnTo>
                  <a:pt x="21066" y="17525"/>
                </a:lnTo>
                <a:lnTo>
                  <a:pt x="20660" y="17108"/>
                </a:lnTo>
                <a:lnTo>
                  <a:pt x="20275" y="16740"/>
                </a:lnTo>
                <a:lnTo>
                  <a:pt x="20275" y="10628"/>
                </a:lnTo>
                <a:lnTo>
                  <a:pt x="20275" y="5695"/>
                </a:lnTo>
                <a:lnTo>
                  <a:pt x="20275" y="5105"/>
                </a:lnTo>
                <a:lnTo>
                  <a:pt x="20190" y="4492"/>
                </a:lnTo>
                <a:lnTo>
                  <a:pt x="19976" y="4075"/>
                </a:lnTo>
                <a:lnTo>
                  <a:pt x="19763" y="3485"/>
                </a:lnTo>
                <a:lnTo>
                  <a:pt x="19442" y="2995"/>
                </a:lnTo>
                <a:lnTo>
                  <a:pt x="19079" y="2455"/>
                </a:lnTo>
                <a:lnTo>
                  <a:pt x="18673" y="2086"/>
                </a:lnTo>
                <a:lnTo>
                  <a:pt x="18139" y="1620"/>
                </a:lnTo>
                <a:lnTo>
                  <a:pt x="17562" y="1325"/>
                </a:lnTo>
                <a:lnTo>
                  <a:pt x="16836" y="957"/>
                </a:lnTo>
                <a:lnTo>
                  <a:pt x="16045" y="589"/>
                </a:lnTo>
                <a:lnTo>
                  <a:pt x="15169" y="344"/>
                </a:lnTo>
                <a:lnTo>
                  <a:pt x="14272" y="245"/>
                </a:lnTo>
                <a:lnTo>
                  <a:pt x="13182" y="123"/>
                </a:lnTo>
                <a:lnTo>
                  <a:pt x="12028" y="0"/>
                </a:lnTo>
                <a:lnTo>
                  <a:pt x="10832" y="0"/>
                </a:lnTo>
                <a:lnTo>
                  <a:pt x="9572" y="0"/>
                </a:lnTo>
                <a:lnTo>
                  <a:pt x="8418" y="123"/>
                </a:lnTo>
                <a:lnTo>
                  <a:pt x="7328" y="245"/>
                </a:lnTo>
                <a:lnTo>
                  <a:pt x="6431" y="344"/>
                </a:lnTo>
                <a:lnTo>
                  <a:pt x="5555" y="589"/>
                </a:lnTo>
                <a:lnTo>
                  <a:pt x="4764" y="957"/>
                </a:lnTo>
                <a:lnTo>
                  <a:pt x="4038" y="1325"/>
                </a:lnTo>
                <a:lnTo>
                  <a:pt x="3461" y="1620"/>
                </a:lnTo>
                <a:lnTo>
                  <a:pt x="2927" y="2086"/>
                </a:lnTo>
                <a:lnTo>
                  <a:pt x="2521" y="2455"/>
                </a:lnTo>
                <a:lnTo>
                  <a:pt x="2158" y="2995"/>
                </a:lnTo>
                <a:lnTo>
                  <a:pt x="1837" y="3485"/>
                </a:lnTo>
                <a:lnTo>
                  <a:pt x="1624" y="4075"/>
                </a:lnTo>
                <a:lnTo>
                  <a:pt x="1410" y="4492"/>
                </a:lnTo>
                <a:lnTo>
                  <a:pt x="1303" y="5105"/>
                </a:lnTo>
                <a:lnTo>
                  <a:pt x="1303" y="5695"/>
                </a:lnTo>
                <a:lnTo>
                  <a:pt x="1303" y="10874"/>
                </a:lnTo>
                <a:lnTo>
                  <a:pt x="1303" y="16740"/>
                </a:lnTo>
                <a:lnTo>
                  <a:pt x="940" y="17108"/>
                </a:lnTo>
                <a:lnTo>
                  <a:pt x="534" y="17525"/>
                </a:lnTo>
                <a:lnTo>
                  <a:pt x="214" y="18115"/>
                </a:lnTo>
                <a:lnTo>
                  <a:pt x="0" y="18605"/>
                </a:lnTo>
                <a:lnTo>
                  <a:pt x="0" y="19145"/>
                </a:lnTo>
                <a:lnTo>
                  <a:pt x="0" y="19636"/>
                </a:lnTo>
                <a:lnTo>
                  <a:pt x="214" y="20225"/>
                </a:lnTo>
                <a:lnTo>
                  <a:pt x="427" y="20643"/>
                </a:lnTo>
                <a:lnTo>
                  <a:pt x="833" y="21011"/>
                </a:lnTo>
                <a:lnTo>
                  <a:pt x="1303" y="21379"/>
                </a:lnTo>
                <a:lnTo>
                  <a:pt x="1944" y="21477"/>
                </a:lnTo>
                <a:lnTo>
                  <a:pt x="2521" y="21477"/>
                </a:lnTo>
                <a:lnTo>
                  <a:pt x="3141" y="21379"/>
                </a:lnTo>
                <a:lnTo>
                  <a:pt x="3611" y="21011"/>
                </a:lnTo>
                <a:lnTo>
                  <a:pt x="4145" y="20520"/>
                </a:lnTo>
                <a:lnTo>
                  <a:pt x="4658" y="19857"/>
                </a:lnTo>
                <a:lnTo>
                  <a:pt x="4914" y="20225"/>
                </a:lnTo>
                <a:lnTo>
                  <a:pt x="5448" y="20520"/>
                </a:lnTo>
                <a:lnTo>
                  <a:pt x="6025" y="20765"/>
                </a:lnTo>
                <a:lnTo>
                  <a:pt x="6751" y="21134"/>
                </a:lnTo>
                <a:lnTo>
                  <a:pt x="7542" y="21379"/>
                </a:lnTo>
                <a:lnTo>
                  <a:pt x="8418" y="21477"/>
                </a:lnTo>
                <a:lnTo>
                  <a:pt x="9465" y="21600"/>
                </a:lnTo>
                <a:lnTo>
                  <a:pt x="10661" y="21600"/>
                </a:lnTo>
                <a:close/>
              </a:path>
              <a:path w="21600" h="21600" extrusionOk="0">
                <a:moveTo>
                  <a:pt x="17049" y="19857"/>
                </a:moveTo>
                <a:lnTo>
                  <a:pt x="17049" y="19268"/>
                </a:lnTo>
                <a:lnTo>
                  <a:pt x="17049" y="18016"/>
                </a:lnTo>
                <a:lnTo>
                  <a:pt x="17049" y="16274"/>
                </a:lnTo>
                <a:lnTo>
                  <a:pt x="17049" y="14114"/>
                </a:lnTo>
                <a:lnTo>
                  <a:pt x="17049" y="11880"/>
                </a:lnTo>
                <a:lnTo>
                  <a:pt x="17049" y="9843"/>
                </a:lnTo>
                <a:lnTo>
                  <a:pt x="17049" y="8100"/>
                </a:lnTo>
                <a:lnTo>
                  <a:pt x="17049" y="7069"/>
                </a:lnTo>
                <a:lnTo>
                  <a:pt x="16942" y="6725"/>
                </a:lnTo>
                <a:lnTo>
                  <a:pt x="16836" y="6357"/>
                </a:lnTo>
                <a:lnTo>
                  <a:pt x="16686" y="6112"/>
                </a:lnTo>
                <a:lnTo>
                  <a:pt x="16472" y="5768"/>
                </a:lnTo>
                <a:lnTo>
                  <a:pt x="15746" y="5351"/>
                </a:lnTo>
                <a:lnTo>
                  <a:pt x="14849" y="4983"/>
                </a:lnTo>
                <a:lnTo>
                  <a:pt x="13951" y="4615"/>
                </a:lnTo>
                <a:lnTo>
                  <a:pt x="12862" y="4369"/>
                </a:lnTo>
                <a:lnTo>
                  <a:pt x="11879" y="4271"/>
                </a:lnTo>
                <a:lnTo>
                  <a:pt x="10832" y="4197"/>
                </a:lnTo>
                <a:lnTo>
                  <a:pt x="9828" y="4271"/>
                </a:lnTo>
                <a:lnTo>
                  <a:pt x="8845" y="4369"/>
                </a:lnTo>
                <a:lnTo>
                  <a:pt x="7734" y="4615"/>
                </a:lnTo>
                <a:lnTo>
                  <a:pt x="6751" y="4983"/>
                </a:lnTo>
                <a:lnTo>
                  <a:pt x="5961" y="5351"/>
                </a:lnTo>
                <a:lnTo>
                  <a:pt x="5234" y="5768"/>
                </a:lnTo>
                <a:lnTo>
                  <a:pt x="4914" y="6112"/>
                </a:lnTo>
                <a:lnTo>
                  <a:pt x="4764" y="6357"/>
                </a:lnTo>
                <a:lnTo>
                  <a:pt x="4658" y="6725"/>
                </a:lnTo>
                <a:lnTo>
                  <a:pt x="4658" y="7069"/>
                </a:lnTo>
                <a:lnTo>
                  <a:pt x="4658" y="8100"/>
                </a:lnTo>
                <a:lnTo>
                  <a:pt x="4658" y="9843"/>
                </a:lnTo>
                <a:lnTo>
                  <a:pt x="4658" y="11880"/>
                </a:lnTo>
                <a:lnTo>
                  <a:pt x="4658" y="14114"/>
                </a:lnTo>
                <a:lnTo>
                  <a:pt x="4658" y="16274"/>
                </a:lnTo>
                <a:lnTo>
                  <a:pt x="4658" y="18016"/>
                </a:lnTo>
                <a:lnTo>
                  <a:pt x="4658" y="19268"/>
                </a:lnTo>
                <a:lnTo>
                  <a:pt x="4658" y="19857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1000" sy="1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chair3"/>
          <p:cNvSpPr>
            <a:spLocks noEditPoints="1" noChangeArrowheads="1"/>
          </p:cNvSpPr>
          <p:nvPr/>
        </p:nvSpPr>
        <p:spPr bwMode="auto">
          <a:xfrm rot="8893856">
            <a:off x="1134350" y="2594910"/>
            <a:ext cx="337831" cy="337943"/>
          </a:xfrm>
          <a:custGeom>
            <a:avLst/>
            <a:gdLst>
              <a:gd name="T0" fmla="*/ 10800 w 21600"/>
              <a:gd name="T1" fmla="*/ 0 h 21600"/>
              <a:gd name="T2" fmla="*/ 20275 w 21600"/>
              <a:gd name="T3" fmla="*/ 10800 h 21600"/>
              <a:gd name="T4" fmla="*/ 10800 w 21600"/>
              <a:gd name="T5" fmla="*/ 21600 h 21600"/>
              <a:gd name="T6" fmla="*/ 1303 w 21600"/>
              <a:gd name="T7" fmla="*/ 10800 h 21600"/>
              <a:gd name="T8" fmla="*/ 4828 w 21600"/>
              <a:gd name="T9" fmla="*/ 6639 h 21600"/>
              <a:gd name="T10" fmla="*/ 16846 w 21600"/>
              <a:gd name="T11" fmla="*/ 196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661" y="21600"/>
                </a:moveTo>
                <a:lnTo>
                  <a:pt x="11964" y="21600"/>
                </a:lnTo>
                <a:lnTo>
                  <a:pt x="12969" y="21477"/>
                </a:lnTo>
                <a:lnTo>
                  <a:pt x="13951" y="21379"/>
                </a:lnTo>
                <a:lnTo>
                  <a:pt x="14742" y="21134"/>
                </a:lnTo>
                <a:lnTo>
                  <a:pt x="15575" y="20765"/>
                </a:lnTo>
                <a:lnTo>
                  <a:pt x="16152" y="20520"/>
                </a:lnTo>
                <a:lnTo>
                  <a:pt x="16579" y="20225"/>
                </a:lnTo>
                <a:lnTo>
                  <a:pt x="16942" y="19857"/>
                </a:lnTo>
                <a:lnTo>
                  <a:pt x="17455" y="20520"/>
                </a:lnTo>
                <a:lnTo>
                  <a:pt x="17989" y="21011"/>
                </a:lnTo>
                <a:lnTo>
                  <a:pt x="18459" y="21379"/>
                </a:lnTo>
                <a:lnTo>
                  <a:pt x="19079" y="21477"/>
                </a:lnTo>
                <a:lnTo>
                  <a:pt x="19656" y="21477"/>
                </a:lnTo>
                <a:lnTo>
                  <a:pt x="20275" y="21379"/>
                </a:lnTo>
                <a:lnTo>
                  <a:pt x="20660" y="21011"/>
                </a:lnTo>
                <a:lnTo>
                  <a:pt x="21173" y="20643"/>
                </a:lnTo>
                <a:lnTo>
                  <a:pt x="21386" y="20225"/>
                </a:lnTo>
                <a:lnTo>
                  <a:pt x="21600" y="19636"/>
                </a:lnTo>
                <a:lnTo>
                  <a:pt x="21600" y="19145"/>
                </a:lnTo>
                <a:lnTo>
                  <a:pt x="21600" y="18605"/>
                </a:lnTo>
                <a:lnTo>
                  <a:pt x="21386" y="18115"/>
                </a:lnTo>
                <a:lnTo>
                  <a:pt x="21066" y="17525"/>
                </a:lnTo>
                <a:lnTo>
                  <a:pt x="20660" y="17108"/>
                </a:lnTo>
                <a:lnTo>
                  <a:pt x="20275" y="16740"/>
                </a:lnTo>
                <a:lnTo>
                  <a:pt x="20275" y="10628"/>
                </a:lnTo>
                <a:lnTo>
                  <a:pt x="20275" y="5695"/>
                </a:lnTo>
                <a:lnTo>
                  <a:pt x="20275" y="5105"/>
                </a:lnTo>
                <a:lnTo>
                  <a:pt x="20190" y="4492"/>
                </a:lnTo>
                <a:lnTo>
                  <a:pt x="19976" y="4075"/>
                </a:lnTo>
                <a:lnTo>
                  <a:pt x="19763" y="3485"/>
                </a:lnTo>
                <a:lnTo>
                  <a:pt x="19442" y="2995"/>
                </a:lnTo>
                <a:lnTo>
                  <a:pt x="19079" y="2455"/>
                </a:lnTo>
                <a:lnTo>
                  <a:pt x="18673" y="2086"/>
                </a:lnTo>
                <a:lnTo>
                  <a:pt x="18139" y="1620"/>
                </a:lnTo>
                <a:lnTo>
                  <a:pt x="17562" y="1325"/>
                </a:lnTo>
                <a:lnTo>
                  <a:pt x="16836" y="957"/>
                </a:lnTo>
                <a:lnTo>
                  <a:pt x="16045" y="589"/>
                </a:lnTo>
                <a:lnTo>
                  <a:pt x="15169" y="344"/>
                </a:lnTo>
                <a:lnTo>
                  <a:pt x="14272" y="245"/>
                </a:lnTo>
                <a:lnTo>
                  <a:pt x="13182" y="123"/>
                </a:lnTo>
                <a:lnTo>
                  <a:pt x="12028" y="0"/>
                </a:lnTo>
                <a:lnTo>
                  <a:pt x="10832" y="0"/>
                </a:lnTo>
                <a:lnTo>
                  <a:pt x="9572" y="0"/>
                </a:lnTo>
                <a:lnTo>
                  <a:pt x="8418" y="123"/>
                </a:lnTo>
                <a:lnTo>
                  <a:pt x="7328" y="245"/>
                </a:lnTo>
                <a:lnTo>
                  <a:pt x="6431" y="344"/>
                </a:lnTo>
                <a:lnTo>
                  <a:pt x="5555" y="589"/>
                </a:lnTo>
                <a:lnTo>
                  <a:pt x="4764" y="957"/>
                </a:lnTo>
                <a:lnTo>
                  <a:pt x="4038" y="1325"/>
                </a:lnTo>
                <a:lnTo>
                  <a:pt x="3461" y="1620"/>
                </a:lnTo>
                <a:lnTo>
                  <a:pt x="2927" y="2086"/>
                </a:lnTo>
                <a:lnTo>
                  <a:pt x="2521" y="2455"/>
                </a:lnTo>
                <a:lnTo>
                  <a:pt x="2158" y="2995"/>
                </a:lnTo>
                <a:lnTo>
                  <a:pt x="1837" y="3485"/>
                </a:lnTo>
                <a:lnTo>
                  <a:pt x="1624" y="4075"/>
                </a:lnTo>
                <a:lnTo>
                  <a:pt x="1410" y="4492"/>
                </a:lnTo>
                <a:lnTo>
                  <a:pt x="1303" y="5105"/>
                </a:lnTo>
                <a:lnTo>
                  <a:pt x="1303" y="5695"/>
                </a:lnTo>
                <a:lnTo>
                  <a:pt x="1303" y="10874"/>
                </a:lnTo>
                <a:lnTo>
                  <a:pt x="1303" y="16740"/>
                </a:lnTo>
                <a:lnTo>
                  <a:pt x="940" y="17108"/>
                </a:lnTo>
                <a:lnTo>
                  <a:pt x="534" y="17525"/>
                </a:lnTo>
                <a:lnTo>
                  <a:pt x="214" y="18115"/>
                </a:lnTo>
                <a:lnTo>
                  <a:pt x="0" y="18605"/>
                </a:lnTo>
                <a:lnTo>
                  <a:pt x="0" y="19145"/>
                </a:lnTo>
                <a:lnTo>
                  <a:pt x="0" y="19636"/>
                </a:lnTo>
                <a:lnTo>
                  <a:pt x="214" y="20225"/>
                </a:lnTo>
                <a:lnTo>
                  <a:pt x="427" y="20643"/>
                </a:lnTo>
                <a:lnTo>
                  <a:pt x="833" y="21011"/>
                </a:lnTo>
                <a:lnTo>
                  <a:pt x="1303" y="21379"/>
                </a:lnTo>
                <a:lnTo>
                  <a:pt x="1944" y="21477"/>
                </a:lnTo>
                <a:lnTo>
                  <a:pt x="2521" y="21477"/>
                </a:lnTo>
                <a:lnTo>
                  <a:pt x="3141" y="21379"/>
                </a:lnTo>
                <a:lnTo>
                  <a:pt x="3611" y="21011"/>
                </a:lnTo>
                <a:lnTo>
                  <a:pt x="4145" y="20520"/>
                </a:lnTo>
                <a:lnTo>
                  <a:pt x="4658" y="19857"/>
                </a:lnTo>
                <a:lnTo>
                  <a:pt x="4914" y="20225"/>
                </a:lnTo>
                <a:lnTo>
                  <a:pt x="5448" y="20520"/>
                </a:lnTo>
                <a:lnTo>
                  <a:pt x="6025" y="20765"/>
                </a:lnTo>
                <a:lnTo>
                  <a:pt x="6751" y="21134"/>
                </a:lnTo>
                <a:lnTo>
                  <a:pt x="7542" y="21379"/>
                </a:lnTo>
                <a:lnTo>
                  <a:pt x="8418" y="21477"/>
                </a:lnTo>
                <a:lnTo>
                  <a:pt x="9465" y="21600"/>
                </a:lnTo>
                <a:lnTo>
                  <a:pt x="10661" y="21600"/>
                </a:lnTo>
                <a:close/>
              </a:path>
              <a:path w="21600" h="21600" extrusionOk="0">
                <a:moveTo>
                  <a:pt x="17049" y="19857"/>
                </a:moveTo>
                <a:lnTo>
                  <a:pt x="17049" y="19268"/>
                </a:lnTo>
                <a:lnTo>
                  <a:pt x="17049" y="18016"/>
                </a:lnTo>
                <a:lnTo>
                  <a:pt x="17049" y="16274"/>
                </a:lnTo>
                <a:lnTo>
                  <a:pt x="17049" y="14114"/>
                </a:lnTo>
                <a:lnTo>
                  <a:pt x="17049" y="11880"/>
                </a:lnTo>
                <a:lnTo>
                  <a:pt x="17049" y="9843"/>
                </a:lnTo>
                <a:lnTo>
                  <a:pt x="17049" y="8100"/>
                </a:lnTo>
                <a:lnTo>
                  <a:pt x="17049" y="7069"/>
                </a:lnTo>
                <a:lnTo>
                  <a:pt x="16942" y="6725"/>
                </a:lnTo>
                <a:lnTo>
                  <a:pt x="16836" y="6357"/>
                </a:lnTo>
                <a:lnTo>
                  <a:pt x="16686" y="6112"/>
                </a:lnTo>
                <a:lnTo>
                  <a:pt x="16472" y="5768"/>
                </a:lnTo>
                <a:lnTo>
                  <a:pt x="15746" y="5351"/>
                </a:lnTo>
                <a:lnTo>
                  <a:pt x="14849" y="4983"/>
                </a:lnTo>
                <a:lnTo>
                  <a:pt x="13951" y="4615"/>
                </a:lnTo>
                <a:lnTo>
                  <a:pt x="12862" y="4369"/>
                </a:lnTo>
                <a:lnTo>
                  <a:pt x="11879" y="4271"/>
                </a:lnTo>
                <a:lnTo>
                  <a:pt x="10832" y="4197"/>
                </a:lnTo>
                <a:lnTo>
                  <a:pt x="9828" y="4271"/>
                </a:lnTo>
                <a:lnTo>
                  <a:pt x="8845" y="4369"/>
                </a:lnTo>
                <a:lnTo>
                  <a:pt x="7734" y="4615"/>
                </a:lnTo>
                <a:lnTo>
                  <a:pt x="6751" y="4983"/>
                </a:lnTo>
                <a:lnTo>
                  <a:pt x="5961" y="5351"/>
                </a:lnTo>
                <a:lnTo>
                  <a:pt x="5234" y="5768"/>
                </a:lnTo>
                <a:lnTo>
                  <a:pt x="4914" y="6112"/>
                </a:lnTo>
                <a:lnTo>
                  <a:pt x="4764" y="6357"/>
                </a:lnTo>
                <a:lnTo>
                  <a:pt x="4658" y="6725"/>
                </a:lnTo>
                <a:lnTo>
                  <a:pt x="4658" y="7069"/>
                </a:lnTo>
                <a:lnTo>
                  <a:pt x="4658" y="8100"/>
                </a:lnTo>
                <a:lnTo>
                  <a:pt x="4658" y="9843"/>
                </a:lnTo>
                <a:lnTo>
                  <a:pt x="4658" y="11880"/>
                </a:lnTo>
                <a:lnTo>
                  <a:pt x="4658" y="14114"/>
                </a:lnTo>
                <a:lnTo>
                  <a:pt x="4658" y="16274"/>
                </a:lnTo>
                <a:lnTo>
                  <a:pt x="4658" y="18016"/>
                </a:lnTo>
                <a:lnTo>
                  <a:pt x="4658" y="19268"/>
                </a:lnTo>
                <a:lnTo>
                  <a:pt x="4658" y="19857"/>
                </a:lnTo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1000" sy="1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chair3"/>
          <p:cNvSpPr>
            <a:spLocks noEditPoints="1" noChangeArrowheads="1"/>
          </p:cNvSpPr>
          <p:nvPr/>
        </p:nvSpPr>
        <p:spPr bwMode="auto">
          <a:xfrm rot="5685730">
            <a:off x="2405238" y="2028711"/>
            <a:ext cx="337831" cy="337943"/>
          </a:xfrm>
          <a:custGeom>
            <a:avLst/>
            <a:gdLst>
              <a:gd name="T0" fmla="*/ 10800 w 21600"/>
              <a:gd name="T1" fmla="*/ 0 h 21600"/>
              <a:gd name="T2" fmla="*/ 20275 w 21600"/>
              <a:gd name="T3" fmla="*/ 10800 h 21600"/>
              <a:gd name="T4" fmla="*/ 10800 w 21600"/>
              <a:gd name="T5" fmla="*/ 21600 h 21600"/>
              <a:gd name="T6" fmla="*/ 1303 w 21600"/>
              <a:gd name="T7" fmla="*/ 10800 h 21600"/>
              <a:gd name="T8" fmla="*/ 4828 w 21600"/>
              <a:gd name="T9" fmla="*/ 6639 h 21600"/>
              <a:gd name="T10" fmla="*/ 16846 w 21600"/>
              <a:gd name="T11" fmla="*/ 196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661" y="21600"/>
                </a:moveTo>
                <a:lnTo>
                  <a:pt x="11964" y="21600"/>
                </a:lnTo>
                <a:lnTo>
                  <a:pt x="12969" y="21477"/>
                </a:lnTo>
                <a:lnTo>
                  <a:pt x="13951" y="21379"/>
                </a:lnTo>
                <a:lnTo>
                  <a:pt x="14742" y="21134"/>
                </a:lnTo>
                <a:lnTo>
                  <a:pt x="15575" y="20765"/>
                </a:lnTo>
                <a:lnTo>
                  <a:pt x="16152" y="20520"/>
                </a:lnTo>
                <a:lnTo>
                  <a:pt x="16579" y="20225"/>
                </a:lnTo>
                <a:lnTo>
                  <a:pt x="16942" y="19857"/>
                </a:lnTo>
                <a:lnTo>
                  <a:pt x="17455" y="20520"/>
                </a:lnTo>
                <a:lnTo>
                  <a:pt x="17989" y="21011"/>
                </a:lnTo>
                <a:lnTo>
                  <a:pt x="18459" y="21379"/>
                </a:lnTo>
                <a:lnTo>
                  <a:pt x="19079" y="21477"/>
                </a:lnTo>
                <a:lnTo>
                  <a:pt x="19656" y="21477"/>
                </a:lnTo>
                <a:lnTo>
                  <a:pt x="20275" y="21379"/>
                </a:lnTo>
                <a:lnTo>
                  <a:pt x="20660" y="21011"/>
                </a:lnTo>
                <a:lnTo>
                  <a:pt x="21173" y="20643"/>
                </a:lnTo>
                <a:lnTo>
                  <a:pt x="21386" y="20225"/>
                </a:lnTo>
                <a:lnTo>
                  <a:pt x="21600" y="19636"/>
                </a:lnTo>
                <a:lnTo>
                  <a:pt x="21600" y="19145"/>
                </a:lnTo>
                <a:lnTo>
                  <a:pt x="21600" y="18605"/>
                </a:lnTo>
                <a:lnTo>
                  <a:pt x="21386" y="18115"/>
                </a:lnTo>
                <a:lnTo>
                  <a:pt x="21066" y="17525"/>
                </a:lnTo>
                <a:lnTo>
                  <a:pt x="20660" y="17108"/>
                </a:lnTo>
                <a:lnTo>
                  <a:pt x="20275" y="16740"/>
                </a:lnTo>
                <a:lnTo>
                  <a:pt x="20275" y="10628"/>
                </a:lnTo>
                <a:lnTo>
                  <a:pt x="20275" y="5695"/>
                </a:lnTo>
                <a:lnTo>
                  <a:pt x="20275" y="5105"/>
                </a:lnTo>
                <a:lnTo>
                  <a:pt x="20190" y="4492"/>
                </a:lnTo>
                <a:lnTo>
                  <a:pt x="19976" y="4075"/>
                </a:lnTo>
                <a:lnTo>
                  <a:pt x="19763" y="3485"/>
                </a:lnTo>
                <a:lnTo>
                  <a:pt x="19442" y="2995"/>
                </a:lnTo>
                <a:lnTo>
                  <a:pt x="19079" y="2455"/>
                </a:lnTo>
                <a:lnTo>
                  <a:pt x="18673" y="2086"/>
                </a:lnTo>
                <a:lnTo>
                  <a:pt x="18139" y="1620"/>
                </a:lnTo>
                <a:lnTo>
                  <a:pt x="17562" y="1325"/>
                </a:lnTo>
                <a:lnTo>
                  <a:pt x="16836" y="957"/>
                </a:lnTo>
                <a:lnTo>
                  <a:pt x="16045" y="589"/>
                </a:lnTo>
                <a:lnTo>
                  <a:pt x="15169" y="344"/>
                </a:lnTo>
                <a:lnTo>
                  <a:pt x="14272" y="245"/>
                </a:lnTo>
                <a:lnTo>
                  <a:pt x="13182" y="123"/>
                </a:lnTo>
                <a:lnTo>
                  <a:pt x="12028" y="0"/>
                </a:lnTo>
                <a:lnTo>
                  <a:pt x="10832" y="0"/>
                </a:lnTo>
                <a:lnTo>
                  <a:pt x="9572" y="0"/>
                </a:lnTo>
                <a:lnTo>
                  <a:pt x="8418" y="123"/>
                </a:lnTo>
                <a:lnTo>
                  <a:pt x="7328" y="245"/>
                </a:lnTo>
                <a:lnTo>
                  <a:pt x="6431" y="344"/>
                </a:lnTo>
                <a:lnTo>
                  <a:pt x="5555" y="589"/>
                </a:lnTo>
                <a:lnTo>
                  <a:pt x="4764" y="957"/>
                </a:lnTo>
                <a:lnTo>
                  <a:pt x="4038" y="1325"/>
                </a:lnTo>
                <a:lnTo>
                  <a:pt x="3461" y="1620"/>
                </a:lnTo>
                <a:lnTo>
                  <a:pt x="2927" y="2086"/>
                </a:lnTo>
                <a:lnTo>
                  <a:pt x="2521" y="2455"/>
                </a:lnTo>
                <a:lnTo>
                  <a:pt x="2158" y="2995"/>
                </a:lnTo>
                <a:lnTo>
                  <a:pt x="1837" y="3485"/>
                </a:lnTo>
                <a:lnTo>
                  <a:pt x="1624" y="4075"/>
                </a:lnTo>
                <a:lnTo>
                  <a:pt x="1410" y="4492"/>
                </a:lnTo>
                <a:lnTo>
                  <a:pt x="1303" y="5105"/>
                </a:lnTo>
                <a:lnTo>
                  <a:pt x="1303" y="5695"/>
                </a:lnTo>
                <a:lnTo>
                  <a:pt x="1303" y="10874"/>
                </a:lnTo>
                <a:lnTo>
                  <a:pt x="1303" y="16740"/>
                </a:lnTo>
                <a:lnTo>
                  <a:pt x="940" y="17108"/>
                </a:lnTo>
                <a:lnTo>
                  <a:pt x="534" y="17525"/>
                </a:lnTo>
                <a:lnTo>
                  <a:pt x="214" y="18115"/>
                </a:lnTo>
                <a:lnTo>
                  <a:pt x="0" y="18605"/>
                </a:lnTo>
                <a:lnTo>
                  <a:pt x="0" y="19145"/>
                </a:lnTo>
                <a:lnTo>
                  <a:pt x="0" y="19636"/>
                </a:lnTo>
                <a:lnTo>
                  <a:pt x="214" y="20225"/>
                </a:lnTo>
                <a:lnTo>
                  <a:pt x="427" y="20643"/>
                </a:lnTo>
                <a:lnTo>
                  <a:pt x="833" y="21011"/>
                </a:lnTo>
                <a:lnTo>
                  <a:pt x="1303" y="21379"/>
                </a:lnTo>
                <a:lnTo>
                  <a:pt x="1944" y="21477"/>
                </a:lnTo>
                <a:lnTo>
                  <a:pt x="2521" y="21477"/>
                </a:lnTo>
                <a:lnTo>
                  <a:pt x="3141" y="21379"/>
                </a:lnTo>
                <a:lnTo>
                  <a:pt x="3611" y="21011"/>
                </a:lnTo>
                <a:lnTo>
                  <a:pt x="4145" y="20520"/>
                </a:lnTo>
                <a:lnTo>
                  <a:pt x="4658" y="19857"/>
                </a:lnTo>
                <a:lnTo>
                  <a:pt x="4914" y="20225"/>
                </a:lnTo>
                <a:lnTo>
                  <a:pt x="5448" y="20520"/>
                </a:lnTo>
                <a:lnTo>
                  <a:pt x="6025" y="20765"/>
                </a:lnTo>
                <a:lnTo>
                  <a:pt x="6751" y="21134"/>
                </a:lnTo>
                <a:lnTo>
                  <a:pt x="7542" y="21379"/>
                </a:lnTo>
                <a:lnTo>
                  <a:pt x="8418" y="21477"/>
                </a:lnTo>
                <a:lnTo>
                  <a:pt x="9465" y="21600"/>
                </a:lnTo>
                <a:lnTo>
                  <a:pt x="10661" y="21600"/>
                </a:lnTo>
                <a:close/>
              </a:path>
              <a:path w="21600" h="21600" extrusionOk="0">
                <a:moveTo>
                  <a:pt x="17049" y="19857"/>
                </a:moveTo>
                <a:lnTo>
                  <a:pt x="17049" y="19268"/>
                </a:lnTo>
                <a:lnTo>
                  <a:pt x="17049" y="18016"/>
                </a:lnTo>
                <a:lnTo>
                  <a:pt x="17049" y="16274"/>
                </a:lnTo>
                <a:lnTo>
                  <a:pt x="17049" y="14114"/>
                </a:lnTo>
                <a:lnTo>
                  <a:pt x="17049" y="11880"/>
                </a:lnTo>
                <a:lnTo>
                  <a:pt x="17049" y="9843"/>
                </a:lnTo>
                <a:lnTo>
                  <a:pt x="17049" y="8100"/>
                </a:lnTo>
                <a:lnTo>
                  <a:pt x="17049" y="7069"/>
                </a:lnTo>
                <a:lnTo>
                  <a:pt x="16942" y="6725"/>
                </a:lnTo>
                <a:lnTo>
                  <a:pt x="16836" y="6357"/>
                </a:lnTo>
                <a:lnTo>
                  <a:pt x="16686" y="6112"/>
                </a:lnTo>
                <a:lnTo>
                  <a:pt x="16472" y="5768"/>
                </a:lnTo>
                <a:lnTo>
                  <a:pt x="15746" y="5351"/>
                </a:lnTo>
                <a:lnTo>
                  <a:pt x="14849" y="4983"/>
                </a:lnTo>
                <a:lnTo>
                  <a:pt x="13951" y="4615"/>
                </a:lnTo>
                <a:lnTo>
                  <a:pt x="12862" y="4369"/>
                </a:lnTo>
                <a:lnTo>
                  <a:pt x="11879" y="4271"/>
                </a:lnTo>
                <a:lnTo>
                  <a:pt x="10832" y="4197"/>
                </a:lnTo>
                <a:lnTo>
                  <a:pt x="9828" y="4271"/>
                </a:lnTo>
                <a:lnTo>
                  <a:pt x="8845" y="4369"/>
                </a:lnTo>
                <a:lnTo>
                  <a:pt x="7734" y="4615"/>
                </a:lnTo>
                <a:lnTo>
                  <a:pt x="6751" y="4983"/>
                </a:lnTo>
                <a:lnTo>
                  <a:pt x="5961" y="5351"/>
                </a:lnTo>
                <a:lnTo>
                  <a:pt x="5234" y="5768"/>
                </a:lnTo>
                <a:lnTo>
                  <a:pt x="4914" y="6112"/>
                </a:lnTo>
                <a:lnTo>
                  <a:pt x="4764" y="6357"/>
                </a:lnTo>
                <a:lnTo>
                  <a:pt x="4658" y="6725"/>
                </a:lnTo>
                <a:lnTo>
                  <a:pt x="4658" y="7069"/>
                </a:lnTo>
                <a:lnTo>
                  <a:pt x="4658" y="8100"/>
                </a:lnTo>
                <a:lnTo>
                  <a:pt x="4658" y="9843"/>
                </a:lnTo>
                <a:lnTo>
                  <a:pt x="4658" y="11880"/>
                </a:lnTo>
                <a:lnTo>
                  <a:pt x="4658" y="14114"/>
                </a:lnTo>
                <a:lnTo>
                  <a:pt x="4658" y="16274"/>
                </a:lnTo>
                <a:lnTo>
                  <a:pt x="4658" y="18016"/>
                </a:lnTo>
                <a:lnTo>
                  <a:pt x="4658" y="19268"/>
                </a:lnTo>
                <a:lnTo>
                  <a:pt x="4658" y="19857"/>
                </a:lnTo>
              </a:path>
            </a:pathLst>
          </a:custGeom>
          <a:solidFill>
            <a:schemeClr val="accent5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1000" sy="1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chair3"/>
          <p:cNvSpPr>
            <a:spLocks noEditPoints="1" noChangeArrowheads="1"/>
          </p:cNvSpPr>
          <p:nvPr/>
        </p:nvSpPr>
        <p:spPr bwMode="auto">
          <a:xfrm rot="7596322">
            <a:off x="2345683" y="2545274"/>
            <a:ext cx="337831" cy="337943"/>
          </a:xfrm>
          <a:custGeom>
            <a:avLst/>
            <a:gdLst>
              <a:gd name="T0" fmla="*/ 10800 w 21600"/>
              <a:gd name="T1" fmla="*/ 0 h 21600"/>
              <a:gd name="T2" fmla="*/ 20275 w 21600"/>
              <a:gd name="T3" fmla="*/ 10800 h 21600"/>
              <a:gd name="T4" fmla="*/ 10800 w 21600"/>
              <a:gd name="T5" fmla="*/ 21600 h 21600"/>
              <a:gd name="T6" fmla="*/ 1303 w 21600"/>
              <a:gd name="T7" fmla="*/ 10800 h 21600"/>
              <a:gd name="T8" fmla="*/ 4828 w 21600"/>
              <a:gd name="T9" fmla="*/ 6639 h 21600"/>
              <a:gd name="T10" fmla="*/ 16846 w 21600"/>
              <a:gd name="T11" fmla="*/ 196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661" y="21600"/>
                </a:moveTo>
                <a:lnTo>
                  <a:pt x="11964" y="21600"/>
                </a:lnTo>
                <a:lnTo>
                  <a:pt x="12969" y="21477"/>
                </a:lnTo>
                <a:lnTo>
                  <a:pt x="13951" y="21379"/>
                </a:lnTo>
                <a:lnTo>
                  <a:pt x="14742" y="21134"/>
                </a:lnTo>
                <a:lnTo>
                  <a:pt x="15575" y="20765"/>
                </a:lnTo>
                <a:lnTo>
                  <a:pt x="16152" y="20520"/>
                </a:lnTo>
                <a:lnTo>
                  <a:pt x="16579" y="20225"/>
                </a:lnTo>
                <a:lnTo>
                  <a:pt x="16942" y="19857"/>
                </a:lnTo>
                <a:lnTo>
                  <a:pt x="17455" y="20520"/>
                </a:lnTo>
                <a:lnTo>
                  <a:pt x="17989" y="21011"/>
                </a:lnTo>
                <a:lnTo>
                  <a:pt x="18459" y="21379"/>
                </a:lnTo>
                <a:lnTo>
                  <a:pt x="19079" y="21477"/>
                </a:lnTo>
                <a:lnTo>
                  <a:pt x="19656" y="21477"/>
                </a:lnTo>
                <a:lnTo>
                  <a:pt x="20275" y="21379"/>
                </a:lnTo>
                <a:lnTo>
                  <a:pt x="20660" y="21011"/>
                </a:lnTo>
                <a:lnTo>
                  <a:pt x="21173" y="20643"/>
                </a:lnTo>
                <a:lnTo>
                  <a:pt x="21386" y="20225"/>
                </a:lnTo>
                <a:lnTo>
                  <a:pt x="21600" y="19636"/>
                </a:lnTo>
                <a:lnTo>
                  <a:pt x="21600" y="19145"/>
                </a:lnTo>
                <a:lnTo>
                  <a:pt x="21600" y="18605"/>
                </a:lnTo>
                <a:lnTo>
                  <a:pt x="21386" y="18115"/>
                </a:lnTo>
                <a:lnTo>
                  <a:pt x="21066" y="17525"/>
                </a:lnTo>
                <a:lnTo>
                  <a:pt x="20660" y="17108"/>
                </a:lnTo>
                <a:lnTo>
                  <a:pt x="20275" y="16740"/>
                </a:lnTo>
                <a:lnTo>
                  <a:pt x="20275" y="10628"/>
                </a:lnTo>
                <a:lnTo>
                  <a:pt x="20275" y="5695"/>
                </a:lnTo>
                <a:lnTo>
                  <a:pt x="20275" y="5105"/>
                </a:lnTo>
                <a:lnTo>
                  <a:pt x="20190" y="4492"/>
                </a:lnTo>
                <a:lnTo>
                  <a:pt x="19976" y="4075"/>
                </a:lnTo>
                <a:lnTo>
                  <a:pt x="19763" y="3485"/>
                </a:lnTo>
                <a:lnTo>
                  <a:pt x="19442" y="2995"/>
                </a:lnTo>
                <a:lnTo>
                  <a:pt x="19079" y="2455"/>
                </a:lnTo>
                <a:lnTo>
                  <a:pt x="18673" y="2086"/>
                </a:lnTo>
                <a:lnTo>
                  <a:pt x="18139" y="1620"/>
                </a:lnTo>
                <a:lnTo>
                  <a:pt x="17562" y="1325"/>
                </a:lnTo>
                <a:lnTo>
                  <a:pt x="16836" y="957"/>
                </a:lnTo>
                <a:lnTo>
                  <a:pt x="16045" y="589"/>
                </a:lnTo>
                <a:lnTo>
                  <a:pt x="15169" y="344"/>
                </a:lnTo>
                <a:lnTo>
                  <a:pt x="14272" y="245"/>
                </a:lnTo>
                <a:lnTo>
                  <a:pt x="13182" y="123"/>
                </a:lnTo>
                <a:lnTo>
                  <a:pt x="12028" y="0"/>
                </a:lnTo>
                <a:lnTo>
                  <a:pt x="10832" y="0"/>
                </a:lnTo>
                <a:lnTo>
                  <a:pt x="9572" y="0"/>
                </a:lnTo>
                <a:lnTo>
                  <a:pt x="8418" y="123"/>
                </a:lnTo>
                <a:lnTo>
                  <a:pt x="7328" y="245"/>
                </a:lnTo>
                <a:lnTo>
                  <a:pt x="6431" y="344"/>
                </a:lnTo>
                <a:lnTo>
                  <a:pt x="5555" y="589"/>
                </a:lnTo>
                <a:lnTo>
                  <a:pt x="4764" y="957"/>
                </a:lnTo>
                <a:lnTo>
                  <a:pt x="4038" y="1325"/>
                </a:lnTo>
                <a:lnTo>
                  <a:pt x="3461" y="1620"/>
                </a:lnTo>
                <a:lnTo>
                  <a:pt x="2927" y="2086"/>
                </a:lnTo>
                <a:lnTo>
                  <a:pt x="2521" y="2455"/>
                </a:lnTo>
                <a:lnTo>
                  <a:pt x="2158" y="2995"/>
                </a:lnTo>
                <a:lnTo>
                  <a:pt x="1837" y="3485"/>
                </a:lnTo>
                <a:lnTo>
                  <a:pt x="1624" y="4075"/>
                </a:lnTo>
                <a:lnTo>
                  <a:pt x="1410" y="4492"/>
                </a:lnTo>
                <a:lnTo>
                  <a:pt x="1303" y="5105"/>
                </a:lnTo>
                <a:lnTo>
                  <a:pt x="1303" y="5695"/>
                </a:lnTo>
                <a:lnTo>
                  <a:pt x="1303" y="10874"/>
                </a:lnTo>
                <a:lnTo>
                  <a:pt x="1303" y="16740"/>
                </a:lnTo>
                <a:lnTo>
                  <a:pt x="940" y="17108"/>
                </a:lnTo>
                <a:lnTo>
                  <a:pt x="534" y="17525"/>
                </a:lnTo>
                <a:lnTo>
                  <a:pt x="214" y="18115"/>
                </a:lnTo>
                <a:lnTo>
                  <a:pt x="0" y="18605"/>
                </a:lnTo>
                <a:lnTo>
                  <a:pt x="0" y="19145"/>
                </a:lnTo>
                <a:lnTo>
                  <a:pt x="0" y="19636"/>
                </a:lnTo>
                <a:lnTo>
                  <a:pt x="214" y="20225"/>
                </a:lnTo>
                <a:lnTo>
                  <a:pt x="427" y="20643"/>
                </a:lnTo>
                <a:lnTo>
                  <a:pt x="833" y="21011"/>
                </a:lnTo>
                <a:lnTo>
                  <a:pt x="1303" y="21379"/>
                </a:lnTo>
                <a:lnTo>
                  <a:pt x="1944" y="21477"/>
                </a:lnTo>
                <a:lnTo>
                  <a:pt x="2521" y="21477"/>
                </a:lnTo>
                <a:lnTo>
                  <a:pt x="3141" y="21379"/>
                </a:lnTo>
                <a:lnTo>
                  <a:pt x="3611" y="21011"/>
                </a:lnTo>
                <a:lnTo>
                  <a:pt x="4145" y="20520"/>
                </a:lnTo>
                <a:lnTo>
                  <a:pt x="4658" y="19857"/>
                </a:lnTo>
                <a:lnTo>
                  <a:pt x="4914" y="20225"/>
                </a:lnTo>
                <a:lnTo>
                  <a:pt x="5448" y="20520"/>
                </a:lnTo>
                <a:lnTo>
                  <a:pt x="6025" y="20765"/>
                </a:lnTo>
                <a:lnTo>
                  <a:pt x="6751" y="21134"/>
                </a:lnTo>
                <a:lnTo>
                  <a:pt x="7542" y="21379"/>
                </a:lnTo>
                <a:lnTo>
                  <a:pt x="8418" y="21477"/>
                </a:lnTo>
                <a:lnTo>
                  <a:pt x="9465" y="21600"/>
                </a:lnTo>
                <a:lnTo>
                  <a:pt x="10661" y="21600"/>
                </a:lnTo>
                <a:close/>
              </a:path>
              <a:path w="21600" h="21600" extrusionOk="0">
                <a:moveTo>
                  <a:pt x="17049" y="19857"/>
                </a:moveTo>
                <a:lnTo>
                  <a:pt x="17049" y="19268"/>
                </a:lnTo>
                <a:lnTo>
                  <a:pt x="17049" y="18016"/>
                </a:lnTo>
                <a:lnTo>
                  <a:pt x="17049" y="16274"/>
                </a:lnTo>
                <a:lnTo>
                  <a:pt x="17049" y="14114"/>
                </a:lnTo>
                <a:lnTo>
                  <a:pt x="17049" y="11880"/>
                </a:lnTo>
                <a:lnTo>
                  <a:pt x="17049" y="9843"/>
                </a:lnTo>
                <a:lnTo>
                  <a:pt x="17049" y="8100"/>
                </a:lnTo>
                <a:lnTo>
                  <a:pt x="17049" y="7069"/>
                </a:lnTo>
                <a:lnTo>
                  <a:pt x="16942" y="6725"/>
                </a:lnTo>
                <a:lnTo>
                  <a:pt x="16836" y="6357"/>
                </a:lnTo>
                <a:lnTo>
                  <a:pt x="16686" y="6112"/>
                </a:lnTo>
                <a:lnTo>
                  <a:pt x="16472" y="5768"/>
                </a:lnTo>
                <a:lnTo>
                  <a:pt x="15746" y="5351"/>
                </a:lnTo>
                <a:lnTo>
                  <a:pt x="14849" y="4983"/>
                </a:lnTo>
                <a:lnTo>
                  <a:pt x="13951" y="4615"/>
                </a:lnTo>
                <a:lnTo>
                  <a:pt x="12862" y="4369"/>
                </a:lnTo>
                <a:lnTo>
                  <a:pt x="11879" y="4271"/>
                </a:lnTo>
                <a:lnTo>
                  <a:pt x="10832" y="4197"/>
                </a:lnTo>
                <a:lnTo>
                  <a:pt x="9828" y="4271"/>
                </a:lnTo>
                <a:lnTo>
                  <a:pt x="8845" y="4369"/>
                </a:lnTo>
                <a:lnTo>
                  <a:pt x="7734" y="4615"/>
                </a:lnTo>
                <a:lnTo>
                  <a:pt x="6751" y="4983"/>
                </a:lnTo>
                <a:lnTo>
                  <a:pt x="5961" y="5351"/>
                </a:lnTo>
                <a:lnTo>
                  <a:pt x="5234" y="5768"/>
                </a:lnTo>
                <a:lnTo>
                  <a:pt x="4914" y="6112"/>
                </a:lnTo>
                <a:lnTo>
                  <a:pt x="4764" y="6357"/>
                </a:lnTo>
                <a:lnTo>
                  <a:pt x="4658" y="6725"/>
                </a:lnTo>
                <a:lnTo>
                  <a:pt x="4658" y="7069"/>
                </a:lnTo>
                <a:lnTo>
                  <a:pt x="4658" y="8100"/>
                </a:lnTo>
                <a:lnTo>
                  <a:pt x="4658" y="9843"/>
                </a:lnTo>
                <a:lnTo>
                  <a:pt x="4658" y="11880"/>
                </a:lnTo>
                <a:lnTo>
                  <a:pt x="4658" y="14114"/>
                </a:lnTo>
                <a:lnTo>
                  <a:pt x="4658" y="16274"/>
                </a:lnTo>
                <a:lnTo>
                  <a:pt x="4658" y="18016"/>
                </a:lnTo>
                <a:lnTo>
                  <a:pt x="4658" y="19268"/>
                </a:lnTo>
                <a:lnTo>
                  <a:pt x="4658" y="19857"/>
                </a:lnTo>
              </a:path>
            </a:pathLst>
          </a:cu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1000" sy="1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chair3"/>
          <p:cNvSpPr>
            <a:spLocks noEditPoints="1" noChangeArrowheads="1"/>
          </p:cNvSpPr>
          <p:nvPr/>
        </p:nvSpPr>
        <p:spPr bwMode="auto">
          <a:xfrm rot="7596322">
            <a:off x="1724253" y="2581458"/>
            <a:ext cx="337831" cy="337943"/>
          </a:xfrm>
          <a:custGeom>
            <a:avLst/>
            <a:gdLst>
              <a:gd name="T0" fmla="*/ 10800 w 21600"/>
              <a:gd name="T1" fmla="*/ 0 h 21600"/>
              <a:gd name="T2" fmla="*/ 20275 w 21600"/>
              <a:gd name="T3" fmla="*/ 10800 h 21600"/>
              <a:gd name="T4" fmla="*/ 10800 w 21600"/>
              <a:gd name="T5" fmla="*/ 21600 h 21600"/>
              <a:gd name="T6" fmla="*/ 1303 w 21600"/>
              <a:gd name="T7" fmla="*/ 10800 h 21600"/>
              <a:gd name="T8" fmla="*/ 4828 w 21600"/>
              <a:gd name="T9" fmla="*/ 6639 h 21600"/>
              <a:gd name="T10" fmla="*/ 16846 w 21600"/>
              <a:gd name="T11" fmla="*/ 196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661" y="21600"/>
                </a:moveTo>
                <a:lnTo>
                  <a:pt x="11964" y="21600"/>
                </a:lnTo>
                <a:lnTo>
                  <a:pt x="12969" y="21477"/>
                </a:lnTo>
                <a:lnTo>
                  <a:pt x="13951" y="21379"/>
                </a:lnTo>
                <a:lnTo>
                  <a:pt x="14742" y="21134"/>
                </a:lnTo>
                <a:lnTo>
                  <a:pt x="15575" y="20765"/>
                </a:lnTo>
                <a:lnTo>
                  <a:pt x="16152" y="20520"/>
                </a:lnTo>
                <a:lnTo>
                  <a:pt x="16579" y="20225"/>
                </a:lnTo>
                <a:lnTo>
                  <a:pt x="16942" y="19857"/>
                </a:lnTo>
                <a:lnTo>
                  <a:pt x="17455" y="20520"/>
                </a:lnTo>
                <a:lnTo>
                  <a:pt x="17989" y="21011"/>
                </a:lnTo>
                <a:lnTo>
                  <a:pt x="18459" y="21379"/>
                </a:lnTo>
                <a:lnTo>
                  <a:pt x="19079" y="21477"/>
                </a:lnTo>
                <a:lnTo>
                  <a:pt x="19656" y="21477"/>
                </a:lnTo>
                <a:lnTo>
                  <a:pt x="20275" y="21379"/>
                </a:lnTo>
                <a:lnTo>
                  <a:pt x="20660" y="21011"/>
                </a:lnTo>
                <a:lnTo>
                  <a:pt x="21173" y="20643"/>
                </a:lnTo>
                <a:lnTo>
                  <a:pt x="21386" y="20225"/>
                </a:lnTo>
                <a:lnTo>
                  <a:pt x="21600" y="19636"/>
                </a:lnTo>
                <a:lnTo>
                  <a:pt x="21600" y="19145"/>
                </a:lnTo>
                <a:lnTo>
                  <a:pt x="21600" y="18605"/>
                </a:lnTo>
                <a:lnTo>
                  <a:pt x="21386" y="18115"/>
                </a:lnTo>
                <a:lnTo>
                  <a:pt x="21066" y="17525"/>
                </a:lnTo>
                <a:lnTo>
                  <a:pt x="20660" y="17108"/>
                </a:lnTo>
                <a:lnTo>
                  <a:pt x="20275" y="16740"/>
                </a:lnTo>
                <a:lnTo>
                  <a:pt x="20275" y="10628"/>
                </a:lnTo>
                <a:lnTo>
                  <a:pt x="20275" y="5695"/>
                </a:lnTo>
                <a:lnTo>
                  <a:pt x="20275" y="5105"/>
                </a:lnTo>
                <a:lnTo>
                  <a:pt x="20190" y="4492"/>
                </a:lnTo>
                <a:lnTo>
                  <a:pt x="19976" y="4075"/>
                </a:lnTo>
                <a:lnTo>
                  <a:pt x="19763" y="3485"/>
                </a:lnTo>
                <a:lnTo>
                  <a:pt x="19442" y="2995"/>
                </a:lnTo>
                <a:lnTo>
                  <a:pt x="19079" y="2455"/>
                </a:lnTo>
                <a:lnTo>
                  <a:pt x="18673" y="2086"/>
                </a:lnTo>
                <a:lnTo>
                  <a:pt x="18139" y="1620"/>
                </a:lnTo>
                <a:lnTo>
                  <a:pt x="17562" y="1325"/>
                </a:lnTo>
                <a:lnTo>
                  <a:pt x="16836" y="957"/>
                </a:lnTo>
                <a:lnTo>
                  <a:pt x="16045" y="589"/>
                </a:lnTo>
                <a:lnTo>
                  <a:pt x="15169" y="344"/>
                </a:lnTo>
                <a:lnTo>
                  <a:pt x="14272" y="245"/>
                </a:lnTo>
                <a:lnTo>
                  <a:pt x="13182" y="123"/>
                </a:lnTo>
                <a:lnTo>
                  <a:pt x="12028" y="0"/>
                </a:lnTo>
                <a:lnTo>
                  <a:pt x="10832" y="0"/>
                </a:lnTo>
                <a:lnTo>
                  <a:pt x="9572" y="0"/>
                </a:lnTo>
                <a:lnTo>
                  <a:pt x="8418" y="123"/>
                </a:lnTo>
                <a:lnTo>
                  <a:pt x="7328" y="245"/>
                </a:lnTo>
                <a:lnTo>
                  <a:pt x="6431" y="344"/>
                </a:lnTo>
                <a:lnTo>
                  <a:pt x="5555" y="589"/>
                </a:lnTo>
                <a:lnTo>
                  <a:pt x="4764" y="957"/>
                </a:lnTo>
                <a:lnTo>
                  <a:pt x="4038" y="1325"/>
                </a:lnTo>
                <a:lnTo>
                  <a:pt x="3461" y="1620"/>
                </a:lnTo>
                <a:lnTo>
                  <a:pt x="2927" y="2086"/>
                </a:lnTo>
                <a:lnTo>
                  <a:pt x="2521" y="2455"/>
                </a:lnTo>
                <a:lnTo>
                  <a:pt x="2158" y="2995"/>
                </a:lnTo>
                <a:lnTo>
                  <a:pt x="1837" y="3485"/>
                </a:lnTo>
                <a:lnTo>
                  <a:pt x="1624" y="4075"/>
                </a:lnTo>
                <a:lnTo>
                  <a:pt x="1410" y="4492"/>
                </a:lnTo>
                <a:lnTo>
                  <a:pt x="1303" y="5105"/>
                </a:lnTo>
                <a:lnTo>
                  <a:pt x="1303" y="5695"/>
                </a:lnTo>
                <a:lnTo>
                  <a:pt x="1303" y="10874"/>
                </a:lnTo>
                <a:lnTo>
                  <a:pt x="1303" y="16740"/>
                </a:lnTo>
                <a:lnTo>
                  <a:pt x="940" y="17108"/>
                </a:lnTo>
                <a:lnTo>
                  <a:pt x="534" y="17525"/>
                </a:lnTo>
                <a:lnTo>
                  <a:pt x="214" y="18115"/>
                </a:lnTo>
                <a:lnTo>
                  <a:pt x="0" y="18605"/>
                </a:lnTo>
                <a:lnTo>
                  <a:pt x="0" y="19145"/>
                </a:lnTo>
                <a:lnTo>
                  <a:pt x="0" y="19636"/>
                </a:lnTo>
                <a:lnTo>
                  <a:pt x="214" y="20225"/>
                </a:lnTo>
                <a:lnTo>
                  <a:pt x="427" y="20643"/>
                </a:lnTo>
                <a:lnTo>
                  <a:pt x="833" y="21011"/>
                </a:lnTo>
                <a:lnTo>
                  <a:pt x="1303" y="21379"/>
                </a:lnTo>
                <a:lnTo>
                  <a:pt x="1944" y="21477"/>
                </a:lnTo>
                <a:lnTo>
                  <a:pt x="2521" y="21477"/>
                </a:lnTo>
                <a:lnTo>
                  <a:pt x="3141" y="21379"/>
                </a:lnTo>
                <a:lnTo>
                  <a:pt x="3611" y="21011"/>
                </a:lnTo>
                <a:lnTo>
                  <a:pt x="4145" y="20520"/>
                </a:lnTo>
                <a:lnTo>
                  <a:pt x="4658" y="19857"/>
                </a:lnTo>
                <a:lnTo>
                  <a:pt x="4914" y="20225"/>
                </a:lnTo>
                <a:lnTo>
                  <a:pt x="5448" y="20520"/>
                </a:lnTo>
                <a:lnTo>
                  <a:pt x="6025" y="20765"/>
                </a:lnTo>
                <a:lnTo>
                  <a:pt x="6751" y="21134"/>
                </a:lnTo>
                <a:lnTo>
                  <a:pt x="7542" y="21379"/>
                </a:lnTo>
                <a:lnTo>
                  <a:pt x="8418" y="21477"/>
                </a:lnTo>
                <a:lnTo>
                  <a:pt x="9465" y="21600"/>
                </a:lnTo>
                <a:lnTo>
                  <a:pt x="10661" y="21600"/>
                </a:lnTo>
                <a:close/>
              </a:path>
              <a:path w="21600" h="21600" extrusionOk="0">
                <a:moveTo>
                  <a:pt x="17049" y="19857"/>
                </a:moveTo>
                <a:lnTo>
                  <a:pt x="17049" y="19268"/>
                </a:lnTo>
                <a:lnTo>
                  <a:pt x="17049" y="18016"/>
                </a:lnTo>
                <a:lnTo>
                  <a:pt x="17049" y="16274"/>
                </a:lnTo>
                <a:lnTo>
                  <a:pt x="17049" y="14114"/>
                </a:lnTo>
                <a:lnTo>
                  <a:pt x="17049" y="11880"/>
                </a:lnTo>
                <a:lnTo>
                  <a:pt x="17049" y="9843"/>
                </a:lnTo>
                <a:lnTo>
                  <a:pt x="17049" y="8100"/>
                </a:lnTo>
                <a:lnTo>
                  <a:pt x="17049" y="7069"/>
                </a:lnTo>
                <a:lnTo>
                  <a:pt x="16942" y="6725"/>
                </a:lnTo>
                <a:lnTo>
                  <a:pt x="16836" y="6357"/>
                </a:lnTo>
                <a:lnTo>
                  <a:pt x="16686" y="6112"/>
                </a:lnTo>
                <a:lnTo>
                  <a:pt x="16472" y="5768"/>
                </a:lnTo>
                <a:lnTo>
                  <a:pt x="15746" y="5351"/>
                </a:lnTo>
                <a:lnTo>
                  <a:pt x="14849" y="4983"/>
                </a:lnTo>
                <a:lnTo>
                  <a:pt x="13951" y="4615"/>
                </a:lnTo>
                <a:lnTo>
                  <a:pt x="12862" y="4369"/>
                </a:lnTo>
                <a:lnTo>
                  <a:pt x="11879" y="4271"/>
                </a:lnTo>
                <a:lnTo>
                  <a:pt x="10832" y="4197"/>
                </a:lnTo>
                <a:lnTo>
                  <a:pt x="9828" y="4271"/>
                </a:lnTo>
                <a:lnTo>
                  <a:pt x="8845" y="4369"/>
                </a:lnTo>
                <a:lnTo>
                  <a:pt x="7734" y="4615"/>
                </a:lnTo>
                <a:lnTo>
                  <a:pt x="6751" y="4983"/>
                </a:lnTo>
                <a:lnTo>
                  <a:pt x="5961" y="5351"/>
                </a:lnTo>
                <a:lnTo>
                  <a:pt x="5234" y="5768"/>
                </a:lnTo>
                <a:lnTo>
                  <a:pt x="4914" y="6112"/>
                </a:lnTo>
                <a:lnTo>
                  <a:pt x="4764" y="6357"/>
                </a:lnTo>
                <a:lnTo>
                  <a:pt x="4658" y="6725"/>
                </a:lnTo>
                <a:lnTo>
                  <a:pt x="4658" y="7069"/>
                </a:lnTo>
                <a:lnTo>
                  <a:pt x="4658" y="8100"/>
                </a:lnTo>
                <a:lnTo>
                  <a:pt x="4658" y="9843"/>
                </a:lnTo>
                <a:lnTo>
                  <a:pt x="4658" y="11880"/>
                </a:lnTo>
                <a:lnTo>
                  <a:pt x="4658" y="14114"/>
                </a:lnTo>
                <a:lnTo>
                  <a:pt x="4658" y="16274"/>
                </a:lnTo>
                <a:lnTo>
                  <a:pt x="4658" y="18016"/>
                </a:lnTo>
                <a:lnTo>
                  <a:pt x="4658" y="19268"/>
                </a:lnTo>
                <a:lnTo>
                  <a:pt x="4658" y="19857"/>
                </a:lnTo>
              </a:path>
            </a:pathLst>
          </a:cu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1000" sy="1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1" name="Picture 17" descr="C:\Users\Marist User\AppData\Local\Microsoft\Windows\Temporary Internet Files\Content.IE5\2NYF3PAE\MP900448543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91423" y="4958168"/>
            <a:ext cx="1933701" cy="590397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5-Point Star 106">
            <a:hlinkClick r:id="rId11" action="ppaction://hlinksldjump"/>
          </p:cNvPr>
          <p:cNvSpPr/>
          <p:nvPr/>
        </p:nvSpPr>
        <p:spPr>
          <a:xfrm>
            <a:off x="0" y="533400"/>
            <a:ext cx="457200" cy="381000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9" name="Picture 118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2"/>
              <a:stretch>
                <a:fillRect/>
              </a:stretch>
            </p:blipFill>
          </mc:Choice>
          <mc:Fallback>
            <p:blipFill>
              <a:blip r:embed="rId13"/>
              <a:stretch>
                <a:fillRect/>
              </a:stretch>
            </p:blipFill>
          </mc:Fallback>
        </mc:AlternateContent>
        <p:spPr>
          <a:xfrm>
            <a:off x="838200" y="457200"/>
            <a:ext cx="689597" cy="828675"/>
          </a:xfrm>
          <a:prstGeom prst="rect">
            <a:avLst/>
          </a:prstGeom>
        </p:spPr>
      </p:pic>
      <p:grpSp>
        <p:nvGrpSpPr>
          <p:cNvPr id="12" name="Group 151"/>
          <p:cNvGrpSpPr/>
          <p:nvPr/>
        </p:nvGrpSpPr>
        <p:grpSpPr>
          <a:xfrm>
            <a:off x="2133600" y="3962400"/>
            <a:ext cx="1473646" cy="457200"/>
            <a:chOff x="1524000" y="4114800"/>
            <a:chExt cx="1473646" cy="457200"/>
          </a:xfrm>
        </p:grpSpPr>
        <p:sp>
          <p:nvSpPr>
            <p:cNvPr id="106" name="laptop"/>
            <p:cNvSpPr>
              <a:spLocks noEditPoints="1" noChangeArrowheads="1"/>
            </p:cNvSpPr>
            <p:nvPr/>
          </p:nvSpPr>
          <p:spPr bwMode="auto">
            <a:xfrm rot="5400000">
              <a:off x="1575023" y="4063777"/>
              <a:ext cx="457200" cy="559246"/>
            </a:xfrm>
            <a:custGeom>
              <a:avLst/>
              <a:gdLst>
                <a:gd name="T0" fmla="*/ 3362 w 21600"/>
                <a:gd name="T1" fmla="*/ 0 h 21600"/>
                <a:gd name="T2" fmla="*/ 3362 w 21600"/>
                <a:gd name="T3" fmla="*/ 7173 h 21600"/>
                <a:gd name="T4" fmla="*/ 18327 w 21600"/>
                <a:gd name="T5" fmla="*/ 0 h 21600"/>
                <a:gd name="T6" fmla="*/ 18327 w 21600"/>
                <a:gd name="T7" fmla="*/ 7173 h 21600"/>
                <a:gd name="T8" fmla="*/ 10800 w 21600"/>
                <a:gd name="T9" fmla="*/ 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21600 w 21600"/>
                <a:gd name="T15" fmla="*/ 21600 h 21600"/>
                <a:gd name="T16" fmla="*/ 4445 w 21600"/>
                <a:gd name="T17" fmla="*/ 1858 h 21600"/>
                <a:gd name="T18" fmla="*/ 17311 w 21600"/>
                <a:gd name="T19" fmla="*/ 123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aptop"/>
            <p:cNvSpPr>
              <a:spLocks noEditPoints="1" noChangeArrowheads="1"/>
            </p:cNvSpPr>
            <p:nvPr/>
          </p:nvSpPr>
          <p:spPr bwMode="auto">
            <a:xfrm rot="16200000">
              <a:off x="2489423" y="4063777"/>
              <a:ext cx="457200" cy="559246"/>
            </a:xfrm>
            <a:custGeom>
              <a:avLst/>
              <a:gdLst>
                <a:gd name="T0" fmla="*/ 3362 w 21600"/>
                <a:gd name="T1" fmla="*/ 0 h 21600"/>
                <a:gd name="T2" fmla="*/ 3362 w 21600"/>
                <a:gd name="T3" fmla="*/ 7173 h 21600"/>
                <a:gd name="T4" fmla="*/ 18327 w 21600"/>
                <a:gd name="T5" fmla="*/ 0 h 21600"/>
                <a:gd name="T6" fmla="*/ 18327 w 21600"/>
                <a:gd name="T7" fmla="*/ 7173 h 21600"/>
                <a:gd name="T8" fmla="*/ 10800 w 21600"/>
                <a:gd name="T9" fmla="*/ 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21600 w 21600"/>
                <a:gd name="T15" fmla="*/ 21600 h 21600"/>
                <a:gd name="T16" fmla="*/ 4445 w 21600"/>
                <a:gd name="T17" fmla="*/ 1858 h 21600"/>
                <a:gd name="T18" fmla="*/ 17311 w 21600"/>
                <a:gd name="T19" fmla="*/ 123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4" name="5-Point Star 153">
            <a:hlinkClick r:id="" action="ppaction://noaction"/>
          </p:cNvPr>
          <p:cNvSpPr/>
          <p:nvPr/>
        </p:nvSpPr>
        <p:spPr>
          <a:xfrm>
            <a:off x="400447" y="3881824"/>
            <a:ext cx="457200" cy="381000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5-Point Star 154">
            <a:hlinkClick r:id="" action="ppaction://noaction"/>
          </p:cNvPr>
          <p:cNvSpPr/>
          <p:nvPr/>
        </p:nvSpPr>
        <p:spPr>
          <a:xfrm>
            <a:off x="1219200" y="1828800"/>
            <a:ext cx="457200" cy="381000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5-Point Star 156">
            <a:hlinkClick r:id="" action="ppaction://noaction"/>
          </p:cNvPr>
          <p:cNvSpPr/>
          <p:nvPr/>
        </p:nvSpPr>
        <p:spPr>
          <a:xfrm>
            <a:off x="5943600" y="3124200"/>
            <a:ext cx="457200" cy="381000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5-Point Star 159">
            <a:hlinkClick r:id="" action="ppaction://noaction"/>
          </p:cNvPr>
          <p:cNvSpPr/>
          <p:nvPr/>
        </p:nvSpPr>
        <p:spPr>
          <a:xfrm>
            <a:off x="3124200" y="5715000"/>
            <a:ext cx="457200" cy="381000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5-Point Star 165">
            <a:hlinkClick r:id="" action="ppaction://noaction"/>
          </p:cNvPr>
          <p:cNvSpPr/>
          <p:nvPr/>
        </p:nvSpPr>
        <p:spPr>
          <a:xfrm>
            <a:off x="1143000" y="5410200"/>
            <a:ext cx="457200" cy="381000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5-Point Star 166">
            <a:hlinkClick r:id="" action="ppaction://noaction"/>
          </p:cNvPr>
          <p:cNvSpPr/>
          <p:nvPr/>
        </p:nvSpPr>
        <p:spPr>
          <a:xfrm>
            <a:off x="2667000" y="4038600"/>
            <a:ext cx="457200" cy="381000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5-Point Star 167">
            <a:hlinkClick r:id="" action="ppaction://noaction"/>
          </p:cNvPr>
          <p:cNvSpPr/>
          <p:nvPr/>
        </p:nvSpPr>
        <p:spPr>
          <a:xfrm>
            <a:off x="4191000" y="838200"/>
            <a:ext cx="457200" cy="381000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5-Point Star 168">
            <a:hlinkClick r:id="" action="ppaction://noaction"/>
          </p:cNvPr>
          <p:cNvSpPr/>
          <p:nvPr/>
        </p:nvSpPr>
        <p:spPr>
          <a:xfrm>
            <a:off x="7543800" y="0"/>
            <a:ext cx="457200" cy="381000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5-Point Star 171">
            <a:hlinkClick r:id="" action="ppaction://noaction"/>
          </p:cNvPr>
          <p:cNvSpPr/>
          <p:nvPr/>
        </p:nvSpPr>
        <p:spPr>
          <a:xfrm>
            <a:off x="8131151" y="4164667"/>
            <a:ext cx="457200" cy="381000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5-Point Star 174">
            <a:hlinkClick r:id="" action="ppaction://noaction"/>
          </p:cNvPr>
          <p:cNvSpPr/>
          <p:nvPr/>
        </p:nvSpPr>
        <p:spPr>
          <a:xfrm>
            <a:off x="4971394" y="5755931"/>
            <a:ext cx="457200" cy="381000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TextBox 190"/>
          <p:cNvSpPr txBox="1"/>
          <p:nvPr/>
        </p:nvSpPr>
        <p:spPr>
          <a:xfrm>
            <a:off x="2362199" y="382931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Media Center</a:t>
            </a:r>
            <a:endParaRPr lang="en-US" sz="1200" b="1" dirty="0"/>
          </a:p>
        </p:txBody>
      </p:sp>
      <p:sp>
        <p:nvSpPr>
          <p:cNvPr id="16" name="Letter"/>
          <p:cNvSpPr>
            <a:spLocks noEditPoints="1" noChangeArrowheads="1"/>
          </p:cNvSpPr>
          <p:nvPr/>
        </p:nvSpPr>
        <p:spPr bwMode="auto">
          <a:xfrm>
            <a:off x="4953000" y="6528328"/>
            <a:ext cx="533400" cy="28989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5304 w 21600"/>
              <a:gd name="T17" fmla="*/ 9216 h 21600"/>
              <a:gd name="T18" fmla="*/ 17504 w 21600"/>
              <a:gd name="T19" fmla="*/ 183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4" y="0"/>
                </a:moveTo>
                <a:lnTo>
                  <a:pt x="21600" y="0"/>
                </a:lnTo>
                <a:lnTo>
                  <a:pt x="21600" y="21628"/>
                </a:lnTo>
                <a:lnTo>
                  <a:pt x="14" y="21628"/>
                </a:lnTo>
                <a:lnTo>
                  <a:pt x="14" y="0"/>
                </a:lnTo>
                <a:close/>
              </a:path>
              <a:path w="21600" h="21600" extrusionOk="0">
                <a:moveTo>
                  <a:pt x="18476" y="2035"/>
                </a:moveTo>
                <a:lnTo>
                  <a:pt x="20539" y="2035"/>
                </a:lnTo>
                <a:lnTo>
                  <a:pt x="20539" y="6559"/>
                </a:lnTo>
                <a:lnTo>
                  <a:pt x="18476" y="6559"/>
                </a:lnTo>
                <a:lnTo>
                  <a:pt x="18476" y="2035"/>
                </a:lnTo>
                <a:close/>
              </a:path>
              <a:path w="21600" h="21600" extrusionOk="0">
                <a:moveTo>
                  <a:pt x="884" y="2092"/>
                </a:moveTo>
                <a:lnTo>
                  <a:pt x="7425" y="2092"/>
                </a:lnTo>
                <a:lnTo>
                  <a:pt x="7425" y="2770"/>
                </a:lnTo>
                <a:lnTo>
                  <a:pt x="884" y="2770"/>
                </a:lnTo>
                <a:lnTo>
                  <a:pt x="884" y="2092"/>
                </a:lnTo>
                <a:close/>
              </a:path>
              <a:path w="21600" h="21600" extrusionOk="0">
                <a:moveTo>
                  <a:pt x="884" y="3109"/>
                </a:moveTo>
                <a:lnTo>
                  <a:pt x="7425" y="3109"/>
                </a:lnTo>
                <a:lnTo>
                  <a:pt x="7425" y="3788"/>
                </a:lnTo>
                <a:lnTo>
                  <a:pt x="884" y="3788"/>
                </a:lnTo>
                <a:lnTo>
                  <a:pt x="884" y="3109"/>
                </a:lnTo>
                <a:close/>
              </a:path>
              <a:path w="21600" h="21600" extrusionOk="0">
                <a:moveTo>
                  <a:pt x="884" y="4127"/>
                </a:moveTo>
                <a:lnTo>
                  <a:pt x="7425" y="4127"/>
                </a:lnTo>
                <a:lnTo>
                  <a:pt x="7425" y="4806"/>
                </a:lnTo>
                <a:lnTo>
                  <a:pt x="884" y="4806"/>
                </a:lnTo>
                <a:lnTo>
                  <a:pt x="884" y="4127"/>
                </a:lnTo>
                <a:close/>
              </a:path>
              <a:path w="21600" h="21600" extrusionOk="0">
                <a:moveTo>
                  <a:pt x="5127" y="5145"/>
                </a:moveTo>
                <a:lnTo>
                  <a:pt x="7425" y="5145"/>
                </a:lnTo>
                <a:lnTo>
                  <a:pt x="7425" y="5824"/>
                </a:lnTo>
                <a:lnTo>
                  <a:pt x="5127" y="5824"/>
                </a:lnTo>
                <a:lnTo>
                  <a:pt x="5127" y="514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1000" sy="1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C:\Users\Marist User\AppData\Local\Microsoft\Windows\Temporary Internet Files\Content.IE5\84DT2CJO\MC900432664[1]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rot="288417">
            <a:off x="7407939" y="844609"/>
            <a:ext cx="412015" cy="412015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Marist User\AppData\Local\Microsoft\Windows\Temporary Internet Files\Content.IE5\4AKBQP8W\MM900236244[1].gif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8832892" y="927494"/>
            <a:ext cx="285750" cy="2667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 rot="16200000">
            <a:off x="-402368" y="3920834"/>
            <a:ext cx="140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Cubbies</a:t>
            </a:r>
            <a:endParaRPr lang="en-US" b="1" dirty="0"/>
          </a:p>
        </p:txBody>
      </p:sp>
      <p:grpSp>
        <p:nvGrpSpPr>
          <p:cNvPr id="14" name="Group 29"/>
          <p:cNvGrpSpPr/>
          <p:nvPr/>
        </p:nvGrpSpPr>
        <p:grpSpPr>
          <a:xfrm>
            <a:off x="4886981" y="1905000"/>
            <a:ext cx="1066800" cy="1143000"/>
            <a:chOff x="4886981" y="1905000"/>
            <a:chExt cx="1066800" cy="1143000"/>
          </a:xfrm>
        </p:grpSpPr>
        <p:grpSp>
          <p:nvGrpSpPr>
            <p:cNvPr id="19" name="Group 131"/>
            <p:cNvGrpSpPr/>
            <p:nvPr/>
          </p:nvGrpSpPr>
          <p:grpSpPr>
            <a:xfrm>
              <a:off x="4886981" y="1905000"/>
              <a:ext cx="1066800" cy="1143000"/>
              <a:chOff x="6096000" y="4419600"/>
              <a:chExt cx="1066800" cy="1219200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6629400" y="4573480"/>
                <a:ext cx="533400" cy="457200"/>
              </a:xfrm>
              <a:prstGeom prst="rect">
                <a:avLst/>
              </a:prstGeom>
              <a:blipFill rotWithShape="1">
                <a:blip r:embed="rId1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6096000" y="4572000"/>
                <a:ext cx="533400" cy="457200"/>
              </a:xfrm>
              <a:prstGeom prst="rect">
                <a:avLst/>
              </a:prstGeom>
              <a:blipFill rotWithShape="1">
                <a:blip r:embed="rId1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6096000" y="5030680"/>
                <a:ext cx="533400" cy="457200"/>
              </a:xfrm>
              <a:prstGeom prst="rect">
                <a:avLst/>
              </a:prstGeom>
              <a:blipFill rotWithShape="1">
                <a:blip r:embed="rId1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6629400" y="5029200"/>
                <a:ext cx="533400" cy="457200"/>
              </a:xfrm>
              <a:prstGeom prst="rect">
                <a:avLst/>
              </a:prstGeom>
              <a:blipFill rotWithShape="1">
                <a:blip r:embed="rId1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6172200" y="4419600"/>
                <a:ext cx="381000" cy="152400"/>
              </a:xfrm>
              <a:prstGeom prst="rect">
                <a:avLst/>
              </a:prstGeom>
              <a:solidFill>
                <a:srgbClr val="3E2F0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6705600" y="4419600"/>
                <a:ext cx="381000" cy="152400"/>
              </a:xfrm>
              <a:prstGeom prst="rect">
                <a:avLst/>
              </a:prstGeom>
              <a:solidFill>
                <a:srgbClr val="3E2F0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172200" y="5486400"/>
                <a:ext cx="381000" cy="152400"/>
              </a:xfrm>
              <a:prstGeom prst="rect">
                <a:avLst/>
              </a:prstGeom>
              <a:solidFill>
                <a:srgbClr val="3E2F0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705600" y="5486400"/>
                <a:ext cx="381000" cy="152400"/>
              </a:xfrm>
              <a:prstGeom prst="rect">
                <a:avLst/>
              </a:prstGeom>
              <a:solidFill>
                <a:srgbClr val="3E2F0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Minus 28"/>
            <p:cNvSpPr/>
            <p:nvPr/>
          </p:nvSpPr>
          <p:spPr>
            <a:xfrm>
              <a:off x="4953000" y="2351817"/>
              <a:ext cx="400050" cy="56451"/>
            </a:xfrm>
            <a:prstGeom prst="mathMinus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Minus 150"/>
            <p:cNvSpPr/>
            <p:nvPr/>
          </p:nvSpPr>
          <p:spPr>
            <a:xfrm>
              <a:off x="4943475" y="2504217"/>
              <a:ext cx="400050" cy="56451"/>
            </a:xfrm>
            <a:prstGeom prst="mathMinus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Minus 191"/>
            <p:cNvSpPr/>
            <p:nvPr/>
          </p:nvSpPr>
          <p:spPr>
            <a:xfrm>
              <a:off x="5467350" y="2341084"/>
              <a:ext cx="400050" cy="56451"/>
            </a:xfrm>
            <a:prstGeom prst="mathMinus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Minus 192"/>
            <p:cNvSpPr/>
            <p:nvPr/>
          </p:nvSpPr>
          <p:spPr>
            <a:xfrm>
              <a:off x="5477531" y="2514072"/>
              <a:ext cx="400050" cy="56451"/>
            </a:xfrm>
            <a:prstGeom prst="mathMinus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4"/>
          <p:cNvGrpSpPr/>
          <p:nvPr/>
        </p:nvGrpSpPr>
        <p:grpSpPr>
          <a:xfrm>
            <a:off x="6419194" y="1905000"/>
            <a:ext cx="1066800" cy="1143000"/>
            <a:chOff x="4886981" y="1905000"/>
            <a:chExt cx="1066800" cy="1143000"/>
          </a:xfrm>
        </p:grpSpPr>
        <p:grpSp>
          <p:nvGrpSpPr>
            <p:cNvPr id="23" name="Group 195"/>
            <p:cNvGrpSpPr/>
            <p:nvPr/>
          </p:nvGrpSpPr>
          <p:grpSpPr>
            <a:xfrm>
              <a:off x="4886981" y="1905000"/>
              <a:ext cx="1066800" cy="1143000"/>
              <a:chOff x="6096000" y="4419600"/>
              <a:chExt cx="1066800" cy="1219200"/>
            </a:xfrm>
          </p:grpSpPr>
          <p:sp>
            <p:nvSpPr>
              <p:cNvPr id="201" name="Rectangle 200"/>
              <p:cNvSpPr/>
              <p:nvPr/>
            </p:nvSpPr>
            <p:spPr>
              <a:xfrm>
                <a:off x="6629400" y="4573480"/>
                <a:ext cx="533400" cy="457200"/>
              </a:xfrm>
              <a:prstGeom prst="rect">
                <a:avLst/>
              </a:prstGeom>
              <a:blipFill rotWithShape="1">
                <a:blip r:embed="rId1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6096000" y="4572000"/>
                <a:ext cx="533400" cy="457200"/>
              </a:xfrm>
              <a:prstGeom prst="rect">
                <a:avLst/>
              </a:prstGeom>
              <a:blipFill rotWithShape="1">
                <a:blip r:embed="rId1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6096000" y="5030680"/>
                <a:ext cx="533400" cy="457200"/>
              </a:xfrm>
              <a:prstGeom prst="rect">
                <a:avLst/>
              </a:prstGeom>
              <a:blipFill rotWithShape="1">
                <a:blip r:embed="rId1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6629400" y="5029200"/>
                <a:ext cx="533400" cy="457200"/>
              </a:xfrm>
              <a:prstGeom prst="rect">
                <a:avLst/>
              </a:prstGeom>
              <a:blipFill rotWithShape="1">
                <a:blip r:embed="rId1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6172200" y="4419600"/>
                <a:ext cx="381000" cy="152400"/>
              </a:xfrm>
              <a:prstGeom prst="rect">
                <a:avLst/>
              </a:prstGeom>
              <a:solidFill>
                <a:srgbClr val="3E2F0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6705600" y="4419600"/>
                <a:ext cx="381000" cy="152400"/>
              </a:xfrm>
              <a:prstGeom prst="rect">
                <a:avLst/>
              </a:prstGeom>
              <a:solidFill>
                <a:srgbClr val="3E2F0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6172200" y="5486400"/>
                <a:ext cx="381000" cy="152400"/>
              </a:xfrm>
              <a:prstGeom prst="rect">
                <a:avLst/>
              </a:prstGeom>
              <a:solidFill>
                <a:srgbClr val="3E2F0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6705600" y="5486400"/>
                <a:ext cx="381000" cy="152400"/>
              </a:xfrm>
              <a:prstGeom prst="rect">
                <a:avLst/>
              </a:prstGeom>
              <a:solidFill>
                <a:srgbClr val="3E2F0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7" name="Minus 196"/>
            <p:cNvSpPr/>
            <p:nvPr/>
          </p:nvSpPr>
          <p:spPr>
            <a:xfrm>
              <a:off x="4953000" y="2351817"/>
              <a:ext cx="400050" cy="56451"/>
            </a:xfrm>
            <a:prstGeom prst="mathMinus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Minus 197"/>
            <p:cNvSpPr/>
            <p:nvPr/>
          </p:nvSpPr>
          <p:spPr>
            <a:xfrm>
              <a:off x="4943475" y="2504217"/>
              <a:ext cx="400050" cy="56451"/>
            </a:xfrm>
            <a:prstGeom prst="mathMinus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Minus 198"/>
            <p:cNvSpPr/>
            <p:nvPr/>
          </p:nvSpPr>
          <p:spPr>
            <a:xfrm>
              <a:off x="5467350" y="2341084"/>
              <a:ext cx="400050" cy="56451"/>
            </a:xfrm>
            <a:prstGeom prst="mathMinus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Minus 199"/>
            <p:cNvSpPr/>
            <p:nvPr/>
          </p:nvSpPr>
          <p:spPr>
            <a:xfrm>
              <a:off x="5477531" y="2514072"/>
              <a:ext cx="400050" cy="56451"/>
            </a:xfrm>
            <a:prstGeom prst="mathMinus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08"/>
          <p:cNvGrpSpPr/>
          <p:nvPr/>
        </p:nvGrpSpPr>
        <p:grpSpPr>
          <a:xfrm>
            <a:off x="6495394" y="3631267"/>
            <a:ext cx="1066800" cy="1143000"/>
            <a:chOff x="4886981" y="1905000"/>
            <a:chExt cx="1066800" cy="1143000"/>
          </a:xfrm>
        </p:grpSpPr>
        <p:grpSp>
          <p:nvGrpSpPr>
            <p:cNvPr id="26" name="Group 209"/>
            <p:cNvGrpSpPr/>
            <p:nvPr/>
          </p:nvGrpSpPr>
          <p:grpSpPr>
            <a:xfrm>
              <a:off x="4886981" y="1905000"/>
              <a:ext cx="1066800" cy="1143000"/>
              <a:chOff x="6096000" y="4419600"/>
              <a:chExt cx="1066800" cy="121920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6629400" y="4573480"/>
                <a:ext cx="533400" cy="457200"/>
              </a:xfrm>
              <a:prstGeom prst="rect">
                <a:avLst/>
              </a:prstGeom>
              <a:blipFill rotWithShape="1">
                <a:blip r:embed="rId1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6096000" y="4572000"/>
                <a:ext cx="533400" cy="457200"/>
              </a:xfrm>
              <a:prstGeom prst="rect">
                <a:avLst/>
              </a:prstGeom>
              <a:blipFill rotWithShape="1">
                <a:blip r:embed="rId1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6096000" y="5030680"/>
                <a:ext cx="533400" cy="457200"/>
              </a:xfrm>
              <a:prstGeom prst="rect">
                <a:avLst/>
              </a:prstGeom>
              <a:blipFill rotWithShape="1">
                <a:blip r:embed="rId1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6629400" y="5029200"/>
                <a:ext cx="533400" cy="457200"/>
              </a:xfrm>
              <a:prstGeom prst="rect">
                <a:avLst/>
              </a:prstGeom>
              <a:blipFill rotWithShape="1">
                <a:blip r:embed="rId1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6172200" y="4419600"/>
                <a:ext cx="381000" cy="152400"/>
              </a:xfrm>
              <a:prstGeom prst="rect">
                <a:avLst/>
              </a:prstGeom>
              <a:solidFill>
                <a:srgbClr val="3E2F0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6705600" y="4419600"/>
                <a:ext cx="381000" cy="152400"/>
              </a:xfrm>
              <a:prstGeom prst="rect">
                <a:avLst/>
              </a:prstGeom>
              <a:solidFill>
                <a:srgbClr val="3E2F0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6172200" y="5486400"/>
                <a:ext cx="381000" cy="152400"/>
              </a:xfrm>
              <a:prstGeom prst="rect">
                <a:avLst/>
              </a:prstGeom>
              <a:solidFill>
                <a:srgbClr val="3E2F0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6705600" y="5486400"/>
                <a:ext cx="381000" cy="152400"/>
              </a:xfrm>
              <a:prstGeom prst="rect">
                <a:avLst/>
              </a:prstGeom>
              <a:solidFill>
                <a:srgbClr val="3E2F0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1" name="Minus 210"/>
            <p:cNvSpPr/>
            <p:nvPr/>
          </p:nvSpPr>
          <p:spPr>
            <a:xfrm>
              <a:off x="4953000" y="2351817"/>
              <a:ext cx="400050" cy="56451"/>
            </a:xfrm>
            <a:prstGeom prst="mathMinus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Minus 211"/>
            <p:cNvSpPr/>
            <p:nvPr/>
          </p:nvSpPr>
          <p:spPr>
            <a:xfrm>
              <a:off x="4943475" y="2504217"/>
              <a:ext cx="400050" cy="56451"/>
            </a:xfrm>
            <a:prstGeom prst="mathMinus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Minus 212"/>
            <p:cNvSpPr/>
            <p:nvPr/>
          </p:nvSpPr>
          <p:spPr>
            <a:xfrm>
              <a:off x="5467350" y="2341084"/>
              <a:ext cx="400050" cy="56451"/>
            </a:xfrm>
            <a:prstGeom prst="mathMinus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Minus 213"/>
            <p:cNvSpPr/>
            <p:nvPr/>
          </p:nvSpPr>
          <p:spPr>
            <a:xfrm>
              <a:off x="5477531" y="2514072"/>
              <a:ext cx="400050" cy="56451"/>
            </a:xfrm>
            <a:prstGeom prst="mathMinus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22"/>
          <p:cNvGrpSpPr/>
          <p:nvPr/>
        </p:nvGrpSpPr>
        <p:grpSpPr>
          <a:xfrm>
            <a:off x="4886981" y="3638726"/>
            <a:ext cx="1066800" cy="1143000"/>
            <a:chOff x="4886981" y="1905000"/>
            <a:chExt cx="1066800" cy="1143000"/>
          </a:xfrm>
        </p:grpSpPr>
        <p:grpSp>
          <p:nvGrpSpPr>
            <p:cNvPr id="30" name="Group 223"/>
            <p:cNvGrpSpPr/>
            <p:nvPr/>
          </p:nvGrpSpPr>
          <p:grpSpPr>
            <a:xfrm>
              <a:off x="4886981" y="1905000"/>
              <a:ext cx="1066800" cy="1143000"/>
              <a:chOff x="6096000" y="4419600"/>
              <a:chExt cx="1066800" cy="1219200"/>
            </a:xfrm>
          </p:grpSpPr>
          <p:sp>
            <p:nvSpPr>
              <p:cNvPr id="229" name="Rectangle 228"/>
              <p:cNvSpPr/>
              <p:nvPr/>
            </p:nvSpPr>
            <p:spPr>
              <a:xfrm>
                <a:off x="6629400" y="4573480"/>
                <a:ext cx="533400" cy="457200"/>
              </a:xfrm>
              <a:prstGeom prst="rect">
                <a:avLst/>
              </a:prstGeom>
              <a:blipFill rotWithShape="1">
                <a:blip r:embed="rId1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6096000" y="4572000"/>
                <a:ext cx="533400" cy="457200"/>
              </a:xfrm>
              <a:prstGeom prst="rect">
                <a:avLst/>
              </a:prstGeom>
              <a:blipFill rotWithShape="1">
                <a:blip r:embed="rId1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6096000" y="5030680"/>
                <a:ext cx="533400" cy="457200"/>
              </a:xfrm>
              <a:prstGeom prst="rect">
                <a:avLst/>
              </a:prstGeom>
              <a:blipFill rotWithShape="1">
                <a:blip r:embed="rId1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6629400" y="5029200"/>
                <a:ext cx="533400" cy="457200"/>
              </a:xfrm>
              <a:prstGeom prst="rect">
                <a:avLst/>
              </a:prstGeom>
              <a:blipFill rotWithShape="1">
                <a:blip r:embed="rId1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6172200" y="4419600"/>
                <a:ext cx="381000" cy="152400"/>
              </a:xfrm>
              <a:prstGeom prst="rect">
                <a:avLst/>
              </a:prstGeom>
              <a:solidFill>
                <a:srgbClr val="3E2F0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6705600" y="4419600"/>
                <a:ext cx="381000" cy="152400"/>
              </a:xfrm>
              <a:prstGeom prst="rect">
                <a:avLst/>
              </a:prstGeom>
              <a:solidFill>
                <a:srgbClr val="3E2F0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6172200" y="5486400"/>
                <a:ext cx="381000" cy="152400"/>
              </a:xfrm>
              <a:prstGeom prst="rect">
                <a:avLst/>
              </a:prstGeom>
              <a:solidFill>
                <a:srgbClr val="3E2F0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6705600" y="5486400"/>
                <a:ext cx="381000" cy="152400"/>
              </a:xfrm>
              <a:prstGeom prst="rect">
                <a:avLst/>
              </a:prstGeom>
              <a:solidFill>
                <a:srgbClr val="3E2F0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5" name="Minus 224"/>
            <p:cNvSpPr/>
            <p:nvPr/>
          </p:nvSpPr>
          <p:spPr>
            <a:xfrm>
              <a:off x="4953000" y="2351817"/>
              <a:ext cx="400050" cy="56451"/>
            </a:xfrm>
            <a:prstGeom prst="mathMinus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Minus 225"/>
            <p:cNvSpPr/>
            <p:nvPr/>
          </p:nvSpPr>
          <p:spPr>
            <a:xfrm>
              <a:off x="4943475" y="2504217"/>
              <a:ext cx="400050" cy="56451"/>
            </a:xfrm>
            <a:prstGeom prst="mathMinus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Minus 226"/>
            <p:cNvSpPr/>
            <p:nvPr/>
          </p:nvSpPr>
          <p:spPr>
            <a:xfrm>
              <a:off x="5467350" y="2341084"/>
              <a:ext cx="400050" cy="56451"/>
            </a:xfrm>
            <a:prstGeom prst="mathMinus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Minus 227"/>
            <p:cNvSpPr/>
            <p:nvPr/>
          </p:nvSpPr>
          <p:spPr>
            <a:xfrm>
              <a:off x="5477531" y="2514072"/>
              <a:ext cx="400050" cy="56451"/>
            </a:xfrm>
            <a:prstGeom prst="mathMinus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17" cstate="print">
            <a:extLst>
              <a:ext uri="{BEBA8EAE-BF5A-486C-A8C5-ECC9F3942E4B}">
                <a14:imgProp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14:imgLayer r:embed="rId28">
                    <a14:imgEffect>
                      <a14:backgroundRemoval t="1608" b="100000" l="6066" r="53770"/>
                    </a14:imgEffect>
                  </a14:imgLayer>
                </a14:imgProps>
              </a:ex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8688" r="52623"/>
          <a:stretch/>
        </p:blipFill>
        <p:spPr>
          <a:xfrm rot="10800000">
            <a:off x="2693814" y="3404340"/>
            <a:ext cx="365471" cy="481616"/>
          </a:xfrm>
          <a:prstGeom prst="rect">
            <a:avLst/>
          </a:prstGeom>
        </p:spPr>
      </p:pic>
      <p:pic>
        <p:nvPicPr>
          <p:cNvPr id="237" name="Picture 236"/>
          <p:cNvPicPr>
            <a:picLocks noChangeAspect="1"/>
          </p:cNvPicPr>
          <p:nvPr/>
        </p:nvPicPr>
        <p:blipFill rotWithShape="1">
          <a:blip r:embed="rId17" cstate="print">
            <a:extLst>
              <a:ext uri="{BEBA8EAE-BF5A-486C-A8C5-ECC9F3942E4B}">
                <a14:imgProp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14:imgLayer r:embed="rId28">
                    <a14:imgEffect>
                      <a14:backgroundRemoval t="1608" b="100000" l="6066" r="53770"/>
                    </a14:imgEffect>
                  </a14:imgLayer>
                </a14:imgProps>
              </a:ex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8688" r="52623"/>
          <a:stretch/>
        </p:blipFill>
        <p:spPr>
          <a:xfrm>
            <a:off x="2712864" y="4507550"/>
            <a:ext cx="365471" cy="481616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468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 Fallon</dc:creator>
  <cp:lastModifiedBy>Jessica Fallon</cp:lastModifiedBy>
  <cp:revision>1</cp:revision>
  <dcterms:created xsi:type="dcterms:W3CDTF">2012-12-08T18:16:55Z</dcterms:created>
  <dcterms:modified xsi:type="dcterms:W3CDTF">2012-12-08T18:18:28Z</dcterms:modified>
</cp:coreProperties>
</file>